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645851E-6496-4A72-A374-4C6D98F3ED3C}" type="datetimeFigureOut">
              <a:rPr lang="en-US" smtClean="0"/>
              <a:t>7/3/2016</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bwMode="auto">
          <a:xfrm>
            <a:off x="1325544" y="4928702"/>
            <a:ext cx="609600" cy="517524"/>
          </a:xfrm>
        </p:spPr>
        <p:txBody>
          <a:bodyPr/>
          <a:lstStyle/>
          <a:p>
            <a:fld id="{62BA0188-B9B3-4317-9EFE-76CC2CD76698}"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645851E-6496-4A72-A374-4C6D98F3ED3C}" type="datetimeFigureOut">
              <a:rPr lang="en-US" smtClean="0"/>
              <a:t>7/3/2016</a:t>
            </a:fld>
            <a:endParaRPr lang="en-US"/>
          </a:p>
        </p:txBody>
      </p:sp>
      <p:sp>
        <p:nvSpPr>
          <p:cNvPr id="9" name="Slide Number Placeholder 8"/>
          <p:cNvSpPr>
            <a:spLocks noGrp="1"/>
          </p:cNvSpPr>
          <p:nvPr>
            <p:ph type="sldNum" sz="quarter" idx="15"/>
          </p:nvPr>
        </p:nvSpPr>
        <p:spPr/>
        <p:txBody>
          <a:bodyPr rtlCol="0"/>
          <a:lstStyle/>
          <a:p>
            <a:fld id="{62BA0188-B9B3-4317-9EFE-76CC2CD76698}"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645851E-6496-4A72-A374-4C6D98F3ED3C}" type="datetimeFigureOut">
              <a:rPr lang="en-US" smtClean="0"/>
              <a:t>7/3/2016</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62BA0188-B9B3-4317-9EFE-76CC2CD76698}"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645851E-6496-4A72-A374-4C6D98F3ED3C}" type="datetimeFigureOut">
              <a:rPr lang="en-US" smtClean="0"/>
              <a:t>7/3/2016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BA0188-B9B3-4317-9EFE-76CC2CD76698}"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645851E-6496-4A72-A374-4C6D98F3ED3C}" type="datetimeFigureOut">
              <a:rPr lang="en-US" smtClean="0"/>
              <a:t>7/3/2016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BA0188-B9B3-4317-9EFE-76CC2CD76698}"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645851E-6496-4A72-A374-4C6D98F3ED3C}" type="datetimeFigureOut">
              <a:rPr lang="en-US" smtClean="0"/>
              <a:t>7/3/2016</a:t>
            </a:fld>
            <a:endParaRPr lang="en-US"/>
          </a:p>
        </p:txBody>
      </p:sp>
      <p:sp>
        <p:nvSpPr>
          <p:cNvPr id="7" name="Slide Number Placeholder 6"/>
          <p:cNvSpPr>
            <a:spLocks noGrp="1"/>
          </p:cNvSpPr>
          <p:nvPr>
            <p:ph type="sldNum" sz="quarter" idx="11"/>
          </p:nvPr>
        </p:nvSpPr>
        <p:spPr/>
        <p:txBody>
          <a:bodyPr rtlCol="0"/>
          <a:lstStyle/>
          <a:p>
            <a:fld id="{62BA0188-B9B3-4317-9EFE-76CC2CD76698}"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45851E-6496-4A72-A374-4C6D98F3ED3C}" type="datetimeFigureOut">
              <a:rPr lang="en-US" smtClean="0"/>
              <a:t>7/3/2016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BA0188-B9B3-4317-9EFE-76CC2CD7669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645851E-6496-4A72-A374-4C6D98F3ED3C}" type="datetimeFigureOut">
              <a:rPr lang="en-US" smtClean="0"/>
              <a:t>7/3/2016</a:t>
            </a:fld>
            <a:endParaRPr lang="en-US"/>
          </a:p>
        </p:txBody>
      </p:sp>
      <p:sp>
        <p:nvSpPr>
          <p:cNvPr id="22" name="Slide Number Placeholder 21"/>
          <p:cNvSpPr>
            <a:spLocks noGrp="1"/>
          </p:cNvSpPr>
          <p:nvPr>
            <p:ph type="sldNum" sz="quarter" idx="15"/>
          </p:nvPr>
        </p:nvSpPr>
        <p:spPr/>
        <p:txBody>
          <a:bodyPr rtlCol="0"/>
          <a:lstStyle/>
          <a:p>
            <a:fld id="{62BA0188-B9B3-4317-9EFE-76CC2CD76698}"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Date Placeholder 16"/>
          <p:cNvSpPr>
            <a:spLocks noGrp="1"/>
          </p:cNvSpPr>
          <p:nvPr>
            <p:ph type="dt" sz="half" idx="10"/>
          </p:nvPr>
        </p:nvSpPr>
        <p:spPr/>
        <p:txBody>
          <a:bodyPr rtlCol="0"/>
          <a:lstStyle/>
          <a:p>
            <a:fld id="{D645851E-6496-4A72-A374-4C6D98F3ED3C}" type="datetimeFigureOut">
              <a:rPr lang="en-US" smtClean="0"/>
              <a:t>7/3/2016</a:t>
            </a:fld>
            <a:endParaRPr lang="en-US"/>
          </a:p>
        </p:txBody>
      </p:sp>
      <p:sp>
        <p:nvSpPr>
          <p:cNvPr id="18" name="Slide Number Placeholder 17"/>
          <p:cNvSpPr>
            <a:spLocks noGrp="1"/>
          </p:cNvSpPr>
          <p:nvPr>
            <p:ph type="sldNum" sz="quarter" idx="11"/>
          </p:nvPr>
        </p:nvSpPr>
        <p:spPr/>
        <p:txBody>
          <a:bodyPr rtlCol="0"/>
          <a:lstStyle/>
          <a:p>
            <a:fld id="{62BA0188-B9B3-4317-9EFE-76CC2CD76698}"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45851E-6496-4A72-A374-4C6D98F3ED3C}" type="datetimeFigureOut">
              <a:rPr lang="en-US" smtClean="0"/>
              <a:t>7/3/2016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BA0188-B9B3-4317-9EFE-76CC2CD7669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45851E-6496-4A72-A374-4C6D98F3ED3C}" type="datetimeFigureOut">
              <a:rPr lang="en-US" smtClean="0"/>
              <a:t>7/3/2016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BA0188-B9B3-4317-9EFE-76CC2CD7669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645851E-6496-4A72-A374-4C6D98F3ED3C}" type="datetimeFigureOut">
              <a:rPr lang="en-US" smtClean="0"/>
              <a:t>7/3/2016</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2BA0188-B9B3-4317-9EFE-76CC2CD7669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1219200"/>
            <a:ext cx="6172200" cy="1894362"/>
          </a:xfrm>
        </p:spPr>
        <p:txBody>
          <a:bodyPr/>
          <a:lstStyle/>
          <a:p>
            <a:r>
              <a:rPr lang="en-US" b="1"/>
              <a:t>QUẢN LÝ DỰ ÁN PHẦN MỀM</a:t>
            </a:r>
            <a:endParaRPr lang="en-US"/>
          </a:p>
        </p:txBody>
      </p:sp>
      <p:sp>
        <p:nvSpPr>
          <p:cNvPr id="3" name="Subtitle 2"/>
          <p:cNvSpPr>
            <a:spLocks noGrp="1"/>
          </p:cNvSpPr>
          <p:nvPr>
            <p:ph type="subTitle" idx="1"/>
          </p:nvPr>
        </p:nvSpPr>
        <p:spPr/>
        <p:txBody>
          <a:bodyPr/>
          <a:lstStyle/>
          <a:p>
            <a:pPr algn="ctr"/>
            <a:r>
              <a:rPr lang="en-US" err="1" smtClean="0"/>
              <a:t>Trần</a:t>
            </a:r>
            <a:r>
              <a:rPr lang="en-US" smtClean="0"/>
              <a:t> </a:t>
            </a:r>
            <a:r>
              <a:rPr lang="en-US" err="1" smtClean="0"/>
              <a:t>Việt</a:t>
            </a:r>
            <a:r>
              <a:rPr lang="en-US" smtClean="0"/>
              <a:t> </a:t>
            </a:r>
            <a:r>
              <a:rPr lang="en-US" err="1" smtClean="0"/>
              <a:t>Khánh</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06" y="274638"/>
            <a:ext cx="8754794" cy="1143000"/>
          </a:xfrm>
        </p:spPr>
        <p:txBody>
          <a:bodyPr>
            <a:normAutofit/>
          </a:bodyPr>
          <a:lstStyle/>
          <a:p>
            <a:pPr algn="ctr"/>
            <a:r>
              <a:rPr lang="en-US" sz="2800" smtClean="0">
                <a:solidFill>
                  <a:srgbClr val="FF0000"/>
                </a:solidFill>
                <a:latin typeface="Times New Roman" pitchFamily="18" charset="0"/>
                <a:cs typeface="Times New Roman" pitchFamily="18" charset="0"/>
              </a:rPr>
              <a:t>Bài 1: TỔNG QUAN VỀ QUẢN LÝ DỰ ÁN PHẦN MỀM</a:t>
            </a:r>
            <a:endParaRPr lang="en-US" sz="2400">
              <a:solidFill>
                <a:srgbClr val="FF0000"/>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r>
              <a:rPr lang="en-US" err="1" smtClean="0"/>
              <a:t>Phần</a:t>
            </a:r>
            <a:r>
              <a:rPr lang="en-US" smtClean="0"/>
              <a:t> </a:t>
            </a:r>
            <a:r>
              <a:rPr lang="en-US" err="1" smtClean="0"/>
              <a:t>mềm</a:t>
            </a:r>
            <a:endParaRPr lang="en-US" smtClean="0"/>
          </a:p>
          <a:p>
            <a:r>
              <a:rPr lang="en-US" err="1" smtClean="0"/>
              <a:t>Tiến</a:t>
            </a:r>
            <a:r>
              <a:rPr lang="en-US" smtClean="0"/>
              <a:t> </a:t>
            </a:r>
            <a:r>
              <a:rPr lang="en-US" err="1" smtClean="0"/>
              <a:t>trình</a:t>
            </a:r>
            <a:r>
              <a:rPr lang="en-US" smtClean="0"/>
              <a:t> </a:t>
            </a:r>
            <a:r>
              <a:rPr lang="en-US" err="1" smtClean="0"/>
              <a:t>phát</a:t>
            </a:r>
            <a:r>
              <a:rPr lang="en-US" smtClean="0"/>
              <a:t> </a:t>
            </a:r>
            <a:r>
              <a:rPr lang="en-US" err="1" smtClean="0"/>
              <a:t>triển</a:t>
            </a:r>
            <a:r>
              <a:rPr lang="en-US" smtClean="0"/>
              <a:t> </a:t>
            </a:r>
            <a:r>
              <a:rPr lang="en-US" err="1" smtClean="0"/>
              <a:t>phần</a:t>
            </a:r>
            <a:r>
              <a:rPr lang="en-US" smtClean="0"/>
              <a:t> </a:t>
            </a:r>
            <a:r>
              <a:rPr lang="en-US" err="1" smtClean="0"/>
              <a:t>mềm</a:t>
            </a:r>
            <a:endParaRPr lang="en-US" smtClean="0"/>
          </a:p>
          <a:p>
            <a:r>
              <a:rPr lang="en-US" err="1" smtClean="0"/>
              <a:t>Dự</a:t>
            </a:r>
            <a:r>
              <a:rPr lang="en-US" smtClean="0"/>
              <a:t> </a:t>
            </a:r>
            <a:r>
              <a:rPr lang="en-US" err="1" smtClean="0"/>
              <a:t>án</a:t>
            </a:r>
            <a:r>
              <a:rPr lang="en-US" smtClean="0"/>
              <a:t> </a:t>
            </a:r>
            <a:r>
              <a:rPr lang="en-US" err="1" smtClean="0"/>
              <a:t>phần</a:t>
            </a:r>
            <a:r>
              <a:rPr lang="en-US" smtClean="0"/>
              <a:t> </a:t>
            </a:r>
            <a:r>
              <a:rPr lang="en-US" err="1" smtClean="0"/>
              <a:t>mềm</a:t>
            </a:r>
            <a:r>
              <a:rPr lang="en-US" smtClean="0"/>
              <a:t> </a:t>
            </a:r>
            <a:r>
              <a:rPr lang="en-US" err="1" smtClean="0"/>
              <a:t>và</a:t>
            </a:r>
            <a:r>
              <a:rPr lang="en-US" smtClean="0"/>
              <a:t> </a:t>
            </a:r>
            <a:r>
              <a:rPr lang="en-US" err="1" smtClean="0"/>
              <a:t>quản</a:t>
            </a:r>
            <a:r>
              <a:rPr lang="en-US" smtClean="0"/>
              <a:t> </a:t>
            </a:r>
            <a:r>
              <a:rPr lang="en-US" err="1" smtClean="0"/>
              <a:t>lý</a:t>
            </a:r>
            <a:r>
              <a:rPr lang="en-US" smtClean="0"/>
              <a:t> </a:t>
            </a:r>
            <a:r>
              <a:rPr lang="en-US" err="1" smtClean="0"/>
              <a:t>dự</a:t>
            </a:r>
            <a:r>
              <a:rPr lang="en-US" smtClean="0"/>
              <a:t> </a:t>
            </a:r>
            <a:r>
              <a:rPr lang="en-US" err="1" smtClean="0"/>
              <a:t>án</a:t>
            </a:r>
            <a:r>
              <a:rPr lang="en-US" smtClean="0"/>
              <a:t> </a:t>
            </a:r>
            <a:r>
              <a:rPr lang="en-US" err="1" smtClean="0"/>
              <a:t>phần</a:t>
            </a:r>
            <a:r>
              <a:rPr lang="en-US" smtClean="0"/>
              <a:t> </a:t>
            </a:r>
            <a:r>
              <a:rPr lang="en-US" err="1" smtClean="0"/>
              <a:t>mềm</a:t>
            </a:r>
            <a:endParaRPr lang="en-US" smtClean="0"/>
          </a:p>
          <a:p>
            <a:r>
              <a:rPr lang="en-US" err="1" smtClean="0"/>
              <a:t>Tiến</a:t>
            </a:r>
            <a:r>
              <a:rPr lang="en-US" smtClean="0"/>
              <a:t> </a:t>
            </a:r>
            <a:r>
              <a:rPr lang="en-US" err="1" smtClean="0"/>
              <a:t>trình</a:t>
            </a:r>
            <a:r>
              <a:rPr lang="en-US" smtClean="0"/>
              <a:t> </a:t>
            </a:r>
            <a:r>
              <a:rPr lang="en-US" err="1" smtClean="0"/>
              <a:t>quản</a:t>
            </a:r>
            <a:r>
              <a:rPr lang="en-US" smtClean="0"/>
              <a:t> </a:t>
            </a:r>
            <a:r>
              <a:rPr lang="en-US" err="1" smtClean="0"/>
              <a:t>lý</a:t>
            </a:r>
            <a:r>
              <a:rPr lang="en-US" smtClean="0"/>
              <a:t> </a:t>
            </a:r>
            <a:r>
              <a:rPr lang="en-US" err="1" smtClean="0"/>
              <a:t>dự</a:t>
            </a:r>
            <a:r>
              <a:rPr lang="en-US" smtClean="0"/>
              <a:t> </a:t>
            </a:r>
            <a:r>
              <a:rPr lang="en-US" err="1" smtClean="0"/>
              <a:t>án</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err="1" smtClean="0">
                <a:solidFill>
                  <a:srgbClr val="FF0000"/>
                </a:solidFill>
              </a:rPr>
              <a:t>Phần</a:t>
            </a:r>
            <a:r>
              <a:rPr lang="en-US" smtClean="0">
                <a:solidFill>
                  <a:srgbClr val="FF0000"/>
                </a:solidFill>
              </a:rPr>
              <a:t> </a:t>
            </a:r>
            <a:r>
              <a:rPr lang="en-US" err="1" smtClean="0">
                <a:solidFill>
                  <a:srgbClr val="FF0000"/>
                </a:solidFill>
              </a:rPr>
              <a:t>mềm</a:t>
            </a:r>
            <a:endParaRPr lang="en-US">
              <a:solidFill>
                <a:srgbClr val="FF0000"/>
              </a:solidFill>
            </a:endParaRPr>
          </a:p>
        </p:txBody>
      </p:sp>
      <p:sp>
        <p:nvSpPr>
          <p:cNvPr id="3" name="Content Placeholder 2"/>
          <p:cNvSpPr>
            <a:spLocks noGrp="1"/>
          </p:cNvSpPr>
          <p:nvPr>
            <p:ph sz="quarter" idx="1"/>
          </p:nvPr>
        </p:nvSpPr>
        <p:spPr>
          <a:xfrm>
            <a:off x="152400" y="1600200"/>
            <a:ext cx="8610600" cy="4873752"/>
          </a:xfrm>
        </p:spPr>
        <p:txBody>
          <a:bodyPr>
            <a:noAutofit/>
          </a:bodyPr>
          <a:lstStyle/>
          <a:p>
            <a:pPr lvl="0" algn="just"/>
            <a:r>
              <a:rPr lang="en-US" sz="1800" err="1" smtClean="0"/>
              <a:t>Phần</a:t>
            </a:r>
            <a:r>
              <a:rPr lang="en-US" sz="1800" smtClean="0"/>
              <a:t> </a:t>
            </a:r>
            <a:r>
              <a:rPr lang="en-US" sz="1800" err="1" smtClean="0"/>
              <a:t>mềm</a:t>
            </a:r>
            <a:r>
              <a:rPr lang="en-US" sz="1800" smtClean="0"/>
              <a:t> </a:t>
            </a:r>
            <a:r>
              <a:rPr lang="en-US" sz="1800" err="1" smtClean="0"/>
              <a:t>được</a:t>
            </a:r>
            <a:r>
              <a:rPr lang="en-US" sz="1800" smtClean="0"/>
              <a:t> </a:t>
            </a:r>
            <a:r>
              <a:rPr lang="en-US" sz="1800" err="1" smtClean="0"/>
              <a:t>khái</a:t>
            </a:r>
            <a:r>
              <a:rPr lang="en-US" sz="1800" smtClean="0"/>
              <a:t> </a:t>
            </a:r>
            <a:r>
              <a:rPr lang="en-US" sz="1800" err="1" smtClean="0"/>
              <a:t>quát</a:t>
            </a:r>
            <a:r>
              <a:rPr lang="en-US" sz="1800" smtClean="0"/>
              <a:t> </a:t>
            </a:r>
            <a:r>
              <a:rPr lang="en-US" sz="1800" err="1" smtClean="0"/>
              <a:t>ngắn</a:t>
            </a:r>
            <a:r>
              <a:rPr lang="en-US" sz="1800" smtClean="0"/>
              <a:t> </a:t>
            </a:r>
            <a:r>
              <a:rPr lang="en-US" sz="1800" err="1" smtClean="0"/>
              <a:t>gọn</a:t>
            </a:r>
            <a:r>
              <a:rPr lang="en-US" sz="1800" smtClean="0"/>
              <a:t> </a:t>
            </a:r>
            <a:r>
              <a:rPr lang="en-US" sz="1800" err="1" smtClean="0"/>
              <a:t>lại</a:t>
            </a:r>
            <a:r>
              <a:rPr lang="en-US" sz="1800" smtClean="0"/>
              <a:t> </a:t>
            </a:r>
            <a:r>
              <a:rPr lang="en-US" sz="1800" err="1" smtClean="0"/>
              <a:t>là</a:t>
            </a:r>
            <a:r>
              <a:rPr lang="en-US" sz="1800" smtClean="0"/>
              <a:t> </a:t>
            </a:r>
            <a:r>
              <a:rPr lang="en-US" sz="1800" err="1" smtClean="0"/>
              <a:t>một</a:t>
            </a:r>
            <a:r>
              <a:rPr lang="en-US" sz="1800" smtClean="0"/>
              <a:t> </a:t>
            </a:r>
            <a:r>
              <a:rPr lang="en-US" sz="1800" err="1" smtClean="0"/>
              <a:t>công</a:t>
            </a:r>
            <a:r>
              <a:rPr lang="en-US" sz="1800" smtClean="0"/>
              <a:t> </a:t>
            </a:r>
            <a:r>
              <a:rPr lang="en-US" sz="1800" err="1" smtClean="0"/>
              <a:t>cụ</a:t>
            </a:r>
            <a:r>
              <a:rPr lang="en-US" sz="1800" smtClean="0"/>
              <a:t> do </a:t>
            </a:r>
            <a:r>
              <a:rPr lang="en-US" sz="1800" err="1" smtClean="0"/>
              <a:t>các</a:t>
            </a:r>
            <a:r>
              <a:rPr lang="en-US" sz="1800" smtClean="0"/>
              <a:t> </a:t>
            </a:r>
            <a:r>
              <a:rPr lang="en-US" sz="1800" err="1" smtClean="0"/>
              <a:t>lập</a:t>
            </a:r>
            <a:r>
              <a:rPr lang="en-US" sz="1800" smtClean="0"/>
              <a:t> </a:t>
            </a:r>
            <a:r>
              <a:rPr lang="en-US" sz="1800" err="1" smtClean="0"/>
              <a:t>trình</a:t>
            </a:r>
            <a:r>
              <a:rPr lang="en-US" sz="1800" smtClean="0"/>
              <a:t> </a:t>
            </a:r>
            <a:r>
              <a:rPr lang="en-US" sz="1800" err="1" smtClean="0"/>
              <a:t>viên</a:t>
            </a:r>
            <a:r>
              <a:rPr lang="en-US" sz="1800" smtClean="0"/>
              <a:t> </a:t>
            </a:r>
            <a:r>
              <a:rPr lang="en-US" sz="1800" err="1" smtClean="0"/>
              <a:t>viết</a:t>
            </a:r>
            <a:r>
              <a:rPr lang="en-US" sz="1800" smtClean="0"/>
              <a:t> </a:t>
            </a:r>
            <a:r>
              <a:rPr lang="en-US" sz="1800" err="1" smtClean="0"/>
              <a:t>ra</a:t>
            </a:r>
            <a:r>
              <a:rPr lang="en-US" sz="1800" smtClean="0"/>
              <a:t> </a:t>
            </a:r>
            <a:r>
              <a:rPr lang="en-US" sz="1800" err="1" smtClean="0"/>
              <a:t>với</a:t>
            </a:r>
            <a:r>
              <a:rPr lang="en-US" sz="1800" smtClean="0"/>
              <a:t> </a:t>
            </a:r>
            <a:r>
              <a:rPr lang="en-US" sz="1800" err="1" smtClean="0"/>
              <a:t>mục</a:t>
            </a:r>
            <a:r>
              <a:rPr lang="en-US" sz="1800" smtClean="0"/>
              <a:t> </a:t>
            </a:r>
            <a:r>
              <a:rPr lang="en-US" sz="1800" err="1" smtClean="0"/>
              <a:t>đích</a:t>
            </a:r>
            <a:r>
              <a:rPr lang="en-US" sz="1800" smtClean="0"/>
              <a:t> </a:t>
            </a:r>
            <a:r>
              <a:rPr lang="en-US" sz="1800" err="1" smtClean="0"/>
              <a:t>thực</a:t>
            </a:r>
            <a:r>
              <a:rPr lang="en-US" sz="1800" smtClean="0"/>
              <a:t> </a:t>
            </a:r>
            <a:r>
              <a:rPr lang="en-US" sz="1800" err="1" smtClean="0"/>
              <a:t>hiện</a:t>
            </a:r>
            <a:r>
              <a:rPr lang="en-US" sz="1800" smtClean="0"/>
              <a:t> </a:t>
            </a:r>
            <a:r>
              <a:rPr lang="en-US" sz="1800" err="1" smtClean="0"/>
              <a:t>một</a:t>
            </a:r>
            <a:r>
              <a:rPr lang="en-US" sz="1800" smtClean="0"/>
              <a:t> </a:t>
            </a:r>
            <a:r>
              <a:rPr lang="en-US" sz="1800" err="1" smtClean="0"/>
              <a:t>công</a:t>
            </a:r>
            <a:r>
              <a:rPr lang="en-US" sz="1800" smtClean="0"/>
              <a:t> </a:t>
            </a:r>
            <a:r>
              <a:rPr lang="en-US" sz="1800" err="1" smtClean="0"/>
              <a:t>việc</a:t>
            </a:r>
            <a:r>
              <a:rPr lang="en-US" sz="1800" smtClean="0"/>
              <a:t> </a:t>
            </a:r>
            <a:r>
              <a:rPr lang="en-US" sz="1800" err="1" smtClean="0"/>
              <a:t>nhất</a:t>
            </a:r>
            <a:r>
              <a:rPr lang="en-US" sz="1800" smtClean="0"/>
              <a:t> </a:t>
            </a:r>
            <a:r>
              <a:rPr lang="en-US" sz="1800" err="1" smtClean="0"/>
              <a:t>định</a:t>
            </a:r>
            <a:r>
              <a:rPr lang="en-US" sz="1800" smtClean="0"/>
              <a:t> </a:t>
            </a:r>
            <a:r>
              <a:rPr lang="en-US" sz="1800" err="1" smtClean="0"/>
              <a:t>nào</a:t>
            </a:r>
            <a:r>
              <a:rPr lang="en-US" sz="1800" smtClean="0"/>
              <a:t> </a:t>
            </a:r>
            <a:r>
              <a:rPr lang="en-US" sz="1800" err="1" smtClean="0"/>
              <a:t>đó</a:t>
            </a:r>
            <a:r>
              <a:rPr lang="en-US" sz="1800" smtClean="0"/>
              <a:t> </a:t>
            </a:r>
            <a:r>
              <a:rPr lang="en-US" sz="1800" err="1" smtClean="0"/>
              <a:t>như</a:t>
            </a:r>
            <a:r>
              <a:rPr lang="en-US" sz="1800" smtClean="0"/>
              <a:t>: </a:t>
            </a:r>
            <a:r>
              <a:rPr lang="en-US" sz="1800" err="1" smtClean="0"/>
              <a:t>Nghe</a:t>
            </a:r>
            <a:r>
              <a:rPr lang="en-US" sz="1800" smtClean="0"/>
              <a:t> </a:t>
            </a:r>
            <a:r>
              <a:rPr lang="en-US" sz="1800" err="1" smtClean="0"/>
              <a:t>nhạc</a:t>
            </a:r>
            <a:r>
              <a:rPr lang="en-US" sz="1800" smtClean="0"/>
              <a:t>, </a:t>
            </a:r>
            <a:r>
              <a:rPr lang="en-US" sz="1800" err="1" smtClean="0"/>
              <a:t>Xem</a:t>
            </a:r>
            <a:r>
              <a:rPr lang="en-US" sz="1800" smtClean="0"/>
              <a:t> </a:t>
            </a:r>
            <a:r>
              <a:rPr lang="en-US" sz="1800" err="1" smtClean="0"/>
              <a:t>phim</a:t>
            </a:r>
            <a:r>
              <a:rPr lang="en-US" sz="1800" smtClean="0"/>
              <a:t>, </a:t>
            </a:r>
            <a:r>
              <a:rPr lang="en-US" sz="1800" err="1" smtClean="0"/>
              <a:t>Xử</a:t>
            </a:r>
            <a:r>
              <a:rPr lang="en-US" sz="1800" smtClean="0"/>
              <a:t> </a:t>
            </a:r>
            <a:r>
              <a:rPr lang="en-US" sz="1800" err="1" smtClean="0"/>
              <a:t>lý</a:t>
            </a:r>
            <a:r>
              <a:rPr lang="en-US" sz="1800" smtClean="0"/>
              <a:t> </a:t>
            </a:r>
            <a:r>
              <a:rPr lang="en-US" sz="1800" err="1" smtClean="0"/>
              <a:t>ảnh</a:t>
            </a:r>
            <a:r>
              <a:rPr lang="en-US" sz="1800" smtClean="0"/>
              <a:t>, </a:t>
            </a:r>
            <a:r>
              <a:rPr lang="en-US" sz="1800" err="1" smtClean="0"/>
              <a:t>Chơi</a:t>
            </a:r>
            <a:r>
              <a:rPr lang="en-US" sz="1800" smtClean="0"/>
              <a:t> Game…</a:t>
            </a:r>
          </a:p>
          <a:p>
            <a:pPr lvl="0" algn="just"/>
            <a:r>
              <a:rPr lang="en-US" sz="1800" err="1" smtClean="0"/>
              <a:t>Và</a:t>
            </a:r>
            <a:r>
              <a:rPr lang="en-US" sz="1800" smtClean="0"/>
              <a:t> </a:t>
            </a:r>
            <a:r>
              <a:rPr lang="en-US" sz="1800" err="1" smtClean="0"/>
              <a:t>như</a:t>
            </a:r>
            <a:r>
              <a:rPr lang="en-US" sz="1800" smtClean="0"/>
              <a:t> </a:t>
            </a:r>
            <a:r>
              <a:rPr lang="en-US" sz="1800" err="1" smtClean="0"/>
              <a:t>chúng</a:t>
            </a:r>
            <a:r>
              <a:rPr lang="en-US" sz="1800" smtClean="0"/>
              <a:t> </a:t>
            </a:r>
            <a:r>
              <a:rPr lang="en-US" sz="1800" err="1" smtClean="0"/>
              <a:t>ta</a:t>
            </a:r>
            <a:r>
              <a:rPr lang="en-US" sz="1800" smtClean="0"/>
              <a:t> </a:t>
            </a:r>
            <a:r>
              <a:rPr lang="en-US" sz="1800" err="1" smtClean="0"/>
              <a:t>biết</a:t>
            </a:r>
            <a:r>
              <a:rPr lang="en-US" sz="1800" smtClean="0"/>
              <a:t> </a:t>
            </a:r>
            <a:r>
              <a:rPr lang="en-US" sz="1800" err="1" smtClean="0"/>
              <a:t>nhu</a:t>
            </a:r>
            <a:r>
              <a:rPr lang="en-US" sz="1800" smtClean="0"/>
              <a:t> </a:t>
            </a:r>
            <a:r>
              <a:rPr lang="en-US" sz="1800" err="1" smtClean="0"/>
              <a:t>cầu</a:t>
            </a:r>
            <a:r>
              <a:rPr lang="en-US" sz="1800" smtClean="0"/>
              <a:t> </a:t>
            </a:r>
            <a:r>
              <a:rPr lang="en-US" sz="1800" err="1" smtClean="0"/>
              <a:t>công</a:t>
            </a:r>
            <a:r>
              <a:rPr lang="en-US" sz="1800" smtClean="0"/>
              <a:t> </a:t>
            </a:r>
            <a:r>
              <a:rPr lang="en-US" sz="1800" err="1" smtClean="0"/>
              <a:t>việc</a:t>
            </a:r>
            <a:r>
              <a:rPr lang="en-US" sz="1800" smtClean="0"/>
              <a:t> </a:t>
            </a:r>
            <a:r>
              <a:rPr lang="en-US" sz="1800" err="1" smtClean="0"/>
              <a:t>trong</a:t>
            </a:r>
            <a:r>
              <a:rPr lang="en-US" sz="1800" smtClean="0"/>
              <a:t> </a:t>
            </a:r>
            <a:r>
              <a:rPr lang="en-US" sz="1800" err="1" smtClean="0"/>
              <a:t>thực</a:t>
            </a:r>
            <a:r>
              <a:rPr lang="en-US" sz="1800" smtClean="0"/>
              <a:t> </a:t>
            </a:r>
            <a:r>
              <a:rPr lang="en-US" sz="1800" err="1" smtClean="0"/>
              <a:t>tiễn</a:t>
            </a:r>
            <a:r>
              <a:rPr lang="en-US" sz="1800" smtClean="0"/>
              <a:t> </a:t>
            </a:r>
            <a:r>
              <a:rPr lang="en-US" sz="1800" err="1" smtClean="0"/>
              <a:t>là</a:t>
            </a:r>
            <a:r>
              <a:rPr lang="en-US" sz="1800" smtClean="0"/>
              <a:t> </a:t>
            </a:r>
            <a:r>
              <a:rPr lang="en-US" sz="1800" err="1" smtClean="0"/>
              <a:t>vô</a:t>
            </a:r>
            <a:r>
              <a:rPr lang="en-US" sz="1800" smtClean="0"/>
              <a:t> </a:t>
            </a:r>
            <a:r>
              <a:rPr lang="en-US" sz="1800" err="1" smtClean="0"/>
              <a:t>cùng</a:t>
            </a:r>
            <a:r>
              <a:rPr lang="en-US" sz="1800" smtClean="0"/>
              <a:t> </a:t>
            </a:r>
            <a:r>
              <a:rPr lang="en-US" sz="1800" err="1" smtClean="0"/>
              <a:t>lớn</a:t>
            </a:r>
            <a:r>
              <a:rPr lang="en-US" sz="1800" smtClean="0"/>
              <a:t>, </a:t>
            </a:r>
            <a:r>
              <a:rPr lang="en-US" sz="1800" err="1" smtClean="0"/>
              <a:t>yêu</a:t>
            </a:r>
            <a:r>
              <a:rPr lang="en-US" sz="1800" smtClean="0"/>
              <a:t> </a:t>
            </a:r>
            <a:r>
              <a:rPr lang="en-US" sz="1800" err="1" smtClean="0"/>
              <a:t>cầu</a:t>
            </a:r>
            <a:r>
              <a:rPr lang="en-US" sz="1800" smtClean="0"/>
              <a:t> </a:t>
            </a:r>
            <a:r>
              <a:rPr lang="en-US" sz="1800" err="1" smtClean="0"/>
              <a:t>của</a:t>
            </a:r>
            <a:r>
              <a:rPr lang="en-US" sz="1800" smtClean="0"/>
              <a:t> </a:t>
            </a:r>
            <a:r>
              <a:rPr lang="en-US" sz="1800" err="1" smtClean="0"/>
              <a:t>người</a:t>
            </a:r>
            <a:r>
              <a:rPr lang="en-US" sz="1800" smtClean="0"/>
              <a:t> </a:t>
            </a:r>
            <a:r>
              <a:rPr lang="en-US" sz="1800" err="1" smtClean="0"/>
              <a:t>dùng</a:t>
            </a:r>
            <a:r>
              <a:rPr lang="en-US" sz="1800" smtClean="0"/>
              <a:t> </a:t>
            </a:r>
            <a:r>
              <a:rPr lang="en-US" sz="1800" err="1" smtClean="0"/>
              <a:t>khác</a:t>
            </a:r>
            <a:r>
              <a:rPr lang="en-US" sz="1800" smtClean="0"/>
              <a:t> </a:t>
            </a:r>
            <a:r>
              <a:rPr lang="en-US" sz="1800" err="1" smtClean="0"/>
              <a:t>nhau</a:t>
            </a:r>
            <a:r>
              <a:rPr lang="en-US" sz="1800" smtClean="0"/>
              <a:t>, </a:t>
            </a:r>
            <a:r>
              <a:rPr lang="en-US" sz="1800" err="1" smtClean="0"/>
              <a:t>cộng</a:t>
            </a:r>
            <a:r>
              <a:rPr lang="en-US" sz="1800" smtClean="0"/>
              <a:t> </a:t>
            </a:r>
            <a:r>
              <a:rPr lang="en-US" sz="1800" err="1" smtClean="0"/>
              <a:t>với</a:t>
            </a:r>
            <a:r>
              <a:rPr lang="en-US" sz="1800" smtClean="0"/>
              <a:t> </a:t>
            </a:r>
            <a:r>
              <a:rPr lang="en-US" sz="1800" err="1" smtClean="0"/>
              <a:t>khả</a:t>
            </a:r>
            <a:r>
              <a:rPr lang="en-US" sz="1800" smtClean="0"/>
              <a:t> </a:t>
            </a:r>
            <a:r>
              <a:rPr lang="en-US" sz="1800" err="1" smtClean="0"/>
              <a:t>năng</a:t>
            </a:r>
            <a:r>
              <a:rPr lang="en-US" sz="1800" smtClean="0"/>
              <a:t> </a:t>
            </a:r>
            <a:r>
              <a:rPr lang="en-US" sz="1800" err="1" smtClean="0"/>
              <a:t>tư</a:t>
            </a:r>
            <a:r>
              <a:rPr lang="en-US" sz="1800" smtClean="0"/>
              <a:t> </a:t>
            </a:r>
            <a:r>
              <a:rPr lang="en-US" sz="1800" err="1" smtClean="0"/>
              <a:t>duy</a:t>
            </a:r>
            <a:r>
              <a:rPr lang="en-US" sz="1800" smtClean="0"/>
              <a:t> – </a:t>
            </a:r>
            <a:r>
              <a:rPr lang="en-US" sz="1800" err="1" smtClean="0"/>
              <a:t>thực</a:t>
            </a:r>
            <a:r>
              <a:rPr lang="en-US" sz="1800" smtClean="0"/>
              <a:t> </a:t>
            </a:r>
            <a:r>
              <a:rPr lang="en-US" sz="1800" err="1" smtClean="0"/>
              <a:t>hiện</a:t>
            </a:r>
            <a:r>
              <a:rPr lang="en-US" sz="1800" smtClean="0"/>
              <a:t> </a:t>
            </a:r>
            <a:r>
              <a:rPr lang="en-US" sz="1800" err="1" smtClean="0"/>
              <a:t>của</a:t>
            </a:r>
            <a:r>
              <a:rPr lang="en-US" sz="1800" smtClean="0"/>
              <a:t> </a:t>
            </a:r>
            <a:r>
              <a:rPr lang="en-US" sz="1800" err="1" smtClean="0"/>
              <a:t>các</a:t>
            </a:r>
            <a:r>
              <a:rPr lang="en-US" sz="1800" smtClean="0"/>
              <a:t> </a:t>
            </a:r>
            <a:r>
              <a:rPr lang="en-US" sz="1800" err="1" smtClean="0"/>
              <a:t>lập</a:t>
            </a:r>
            <a:r>
              <a:rPr lang="en-US" sz="1800" smtClean="0"/>
              <a:t> </a:t>
            </a:r>
            <a:r>
              <a:rPr lang="en-US" sz="1800" err="1" smtClean="0"/>
              <a:t>trình</a:t>
            </a:r>
            <a:r>
              <a:rPr lang="en-US" sz="1800" smtClean="0"/>
              <a:t> </a:t>
            </a:r>
            <a:r>
              <a:rPr lang="en-US" sz="1800" err="1" smtClean="0"/>
              <a:t>viên</a:t>
            </a:r>
            <a:r>
              <a:rPr lang="en-US" sz="1800" smtClean="0"/>
              <a:t> </a:t>
            </a:r>
            <a:r>
              <a:rPr lang="en-US" sz="1800" err="1" smtClean="0"/>
              <a:t>cũng</a:t>
            </a:r>
            <a:r>
              <a:rPr lang="en-US" sz="1800" smtClean="0"/>
              <a:t> </a:t>
            </a:r>
            <a:r>
              <a:rPr lang="en-US" sz="1800" err="1" smtClean="0"/>
              <a:t>khác</a:t>
            </a:r>
            <a:r>
              <a:rPr lang="en-US" sz="1800" smtClean="0"/>
              <a:t> </a:t>
            </a:r>
            <a:r>
              <a:rPr lang="en-US" sz="1800" err="1" smtClean="0"/>
              <a:t>nhau</a:t>
            </a:r>
            <a:r>
              <a:rPr lang="en-US" sz="1800" smtClean="0"/>
              <a:t> </a:t>
            </a:r>
            <a:r>
              <a:rPr lang="en-US" sz="1800" err="1" smtClean="0"/>
              <a:t>nên</a:t>
            </a:r>
            <a:r>
              <a:rPr lang="en-US" sz="1800" smtClean="0"/>
              <a:t> </a:t>
            </a:r>
            <a:r>
              <a:rPr lang="en-US" sz="1800" err="1" smtClean="0"/>
              <a:t>vô</a:t>
            </a:r>
            <a:r>
              <a:rPr lang="en-US" sz="1800" smtClean="0"/>
              <a:t> </a:t>
            </a:r>
            <a:r>
              <a:rPr lang="en-US" sz="1800" err="1" smtClean="0"/>
              <a:t>khối</a:t>
            </a:r>
            <a:r>
              <a:rPr lang="en-US" sz="1800" smtClean="0"/>
              <a:t> </a:t>
            </a:r>
            <a:r>
              <a:rPr lang="en-US" sz="1800" err="1" smtClean="0"/>
              <a:t>các</a:t>
            </a:r>
            <a:r>
              <a:rPr lang="en-US" sz="1800" smtClean="0"/>
              <a:t> </a:t>
            </a:r>
            <a:r>
              <a:rPr lang="en-US" sz="1800" err="1" smtClean="0"/>
              <a:t>loại</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được</a:t>
            </a:r>
            <a:r>
              <a:rPr lang="en-US" sz="1800" smtClean="0"/>
              <a:t> </a:t>
            </a:r>
            <a:r>
              <a:rPr lang="en-US" sz="1800" err="1" smtClean="0"/>
              <a:t>viết</a:t>
            </a:r>
            <a:r>
              <a:rPr lang="en-US" sz="1800" smtClean="0"/>
              <a:t> </a:t>
            </a:r>
            <a:r>
              <a:rPr lang="en-US" sz="1800" err="1" smtClean="0"/>
              <a:t>ra</a:t>
            </a:r>
            <a:r>
              <a:rPr lang="en-US" sz="1800" smtClean="0"/>
              <a:t>, </a:t>
            </a:r>
            <a:r>
              <a:rPr lang="en-US" sz="1800" err="1" smtClean="0"/>
              <a:t>chất</a:t>
            </a:r>
            <a:r>
              <a:rPr lang="en-US" sz="1800" smtClean="0"/>
              <a:t> </a:t>
            </a:r>
            <a:r>
              <a:rPr lang="en-US" sz="1800" err="1" smtClean="0"/>
              <a:t>lượng</a:t>
            </a:r>
            <a:r>
              <a:rPr lang="en-US" sz="1800" smtClean="0"/>
              <a:t> </a:t>
            </a:r>
            <a:r>
              <a:rPr lang="en-US" sz="1800" err="1" smtClean="0"/>
              <a:t>giữa</a:t>
            </a:r>
            <a:r>
              <a:rPr lang="en-US" sz="1800" smtClean="0"/>
              <a:t> </a:t>
            </a:r>
            <a:r>
              <a:rPr lang="en-US" sz="1800" err="1" smtClean="0"/>
              <a:t>chúng</a:t>
            </a:r>
            <a:r>
              <a:rPr lang="en-US" sz="1800" smtClean="0"/>
              <a:t> </a:t>
            </a:r>
            <a:r>
              <a:rPr lang="en-US" sz="1800" err="1" smtClean="0"/>
              <a:t>cũng</a:t>
            </a:r>
            <a:r>
              <a:rPr lang="en-US" sz="1800" smtClean="0"/>
              <a:t> </a:t>
            </a:r>
            <a:r>
              <a:rPr lang="en-US" sz="1800" err="1" smtClean="0"/>
              <a:t>hoàn</a:t>
            </a:r>
            <a:r>
              <a:rPr lang="en-US" sz="1800" smtClean="0"/>
              <a:t> </a:t>
            </a:r>
            <a:r>
              <a:rPr lang="en-US" sz="1800" err="1" smtClean="0"/>
              <a:t>toàn</a:t>
            </a:r>
            <a:r>
              <a:rPr lang="en-US" sz="1800" smtClean="0"/>
              <a:t> </a:t>
            </a:r>
            <a:r>
              <a:rPr lang="en-US" sz="1800" err="1" smtClean="0"/>
              <a:t>khác</a:t>
            </a:r>
            <a:r>
              <a:rPr lang="en-US" sz="1800" smtClean="0"/>
              <a:t> </a:t>
            </a:r>
            <a:r>
              <a:rPr lang="en-US" sz="1800" err="1" smtClean="0"/>
              <a:t>nhau</a:t>
            </a:r>
            <a:r>
              <a:rPr lang="en-US" sz="1800" smtClean="0"/>
              <a:t>.</a:t>
            </a:r>
          </a:p>
          <a:p>
            <a:pPr lvl="0" algn="just"/>
            <a:r>
              <a:rPr lang="en-US" sz="1800" err="1" smtClean="0"/>
              <a:t>Lấy</a:t>
            </a:r>
            <a:r>
              <a:rPr lang="en-US" sz="1800" smtClean="0"/>
              <a:t> </a:t>
            </a:r>
            <a:r>
              <a:rPr lang="en-US" sz="1800" err="1" smtClean="0"/>
              <a:t>một</a:t>
            </a:r>
            <a:r>
              <a:rPr lang="en-US" sz="1800" smtClean="0"/>
              <a:t> </a:t>
            </a:r>
            <a:r>
              <a:rPr lang="en-US" sz="1800" err="1" smtClean="0"/>
              <a:t>ví</a:t>
            </a:r>
            <a:r>
              <a:rPr lang="en-US" sz="1800" smtClean="0"/>
              <a:t> </a:t>
            </a:r>
            <a:r>
              <a:rPr lang="en-US" sz="1800" err="1" smtClean="0"/>
              <a:t>dụ</a:t>
            </a:r>
            <a:r>
              <a:rPr lang="en-US" sz="1800" smtClean="0"/>
              <a:t> </a:t>
            </a:r>
            <a:r>
              <a:rPr lang="en-US" sz="1800" err="1" smtClean="0"/>
              <a:t>như</a:t>
            </a:r>
            <a:r>
              <a:rPr lang="en-US" sz="1800" smtClean="0"/>
              <a:t>: </a:t>
            </a:r>
            <a:r>
              <a:rPr lang="en-US" sz="1800" err="1" smtClean="0"/>
              <a:t>Trong</a:t>
            </a:r>
            <a:r>
              <a:rPr lang="en-US" sz="1800" smtClean="0"/>
              <a:t> </a:t>
            </a:r>
            <a:r>
              <a:rPr lang="en-US" sz="1800" err="1" smtClean="0"/>
              <a:t>việc</a:t>
            </a:r>
            <a:r>
              <a:rPr lang="en-US" sz="1800" smtClean="0"/>
              <a:t> </a:t>
            </a:r>
            <a:r>
              <a:rPr lang="en-US" sz="1800" err="1" smtClean="0"/>
              <a:t>chơi</a:t>
            </a:r>
            <a:r>
              <a:rPr lang="en-US" sz="1800" smtClean="0"/>
              <a:t> </a:t>
            </a:r>
            <a:r>
              <a:rPr lang="en-US" sz="1800" err="1" smtClean="0"/>
              <a:t>nhạc</a:t>
            </a:r>
            <a:r>
              <a:rPr lang="en-US" sz="1800" smtClean="0"/>
              <a:t> </a:t>
            </a:r>
            <a:r>
              <a:rPr lang="en-US" sz="1800" err="1" smtClean="0"/>
              <a:t>có</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chạy</a:t>
            </a:r>
            <a:r>
              <a:rPr lang="en-US" sz="1800" smtClean="0"/>
              <a:t> </a:t>
            </a:r>
            <a:r>
              <a:rPr lang="en-US" sz="1800" err="1" smtClean="0"/>
              <a:t>chậm</a:t>
            </a:r>
            <a:r>
              <a:rPr lang="en-US" sz="1800" smtClean="0"/>
              <a:t> </a:t>
            </a:r>
            <a:r>
              <a:rPr lang="en-US" sz="1800" err="1" smtClean="0"/>
              <a:t>chạp</a:t>
            </a:r>
            <a:r>
              <a:rPr lang="en-US" sz="1800" smtClean="0"/>
              <a:t>, </a:t>
            </a:r>
            <a:r>
              <a:rPr lang="en-US" sz="1800" err="1" smtClean="0"/>
              <a:t>chất</a:t>
            </a:r>
            <a:r>
              <a:rPr lang="en-US" sz="1800" smtClean="0"/>
              <a:t> </a:t>
            </a:r>
            <a:r>
              <a:rPr lang="en-US" sz="1800" err="1" smtClean="0"/>
              <a:t>lượng</a:t>
            </a:r>
            <a:r>
              <a:rPr lang="en-US" sz="1800" smtClean="0"/>
              <a:t> </a:t>
            </a:r>
            <a:r>
              <a:rPr lang="en-US" sz="1800" err="1" smtClean="0"/>
              <a:t>âm</a:t>
            </a:r>
            <a:r>
              <a:rPr lang="en-US" sz="1800" smtClean="0"/>
              <a:t> </a:t>
            </a:r>
            <a:r>
              <a:rPr lang="en-US" sz="1800" err="1" smtClean="0"/>
              <a:t>thanh</a:t>
            </a:r>
            <a:r>
              <a:rPr lang="en-US" sz="1800" smtClean="0"/>
              <a:t> </a:t>
            </a:r>
            <a:r>
              <a:rPr lang="en-US" sz="1800" err="1" smtClean="0"/>
              <a:t>không</a:t>
            </a:r>
            <a:r>
              <a:rPr lang="en-US" sz="1800" smtClean="0"/>
              <a:t> hay, </a:t>
            </a:r>
            <a:r>
              <a:rPr lang="en-US" sz="1800" err="1" smtClean="0"/>
              <a:t>nhưng</a:t>
            </a:r>
            <a:r>
              <a:rPr lang="en-US" sz="1800" smtClean="0"/>
              <a:t> </a:t>
            </a:r>
            <a:r>
              <a:rPr lang="en-US" sz="1800" err="1" smtClean="0"/>
              <a:t>lại</a:t>
            </a:r>
            <a:r>
              <a:rPr lang="en-US" sz="1800" smtClean="0"/>
              <a:t> </a:t>
            </a:r>
            <a:r>
              <a:rPr lang="en-US" sz="1800" err="1" smtClean="0"/>
              <a:t>có</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chạy</a:t>
            </a:r>
            <a:r>
              <a:rPr lang="en-US" sz="1800" smtClean="0"/>
              <a:t> </a:t>
            </a:r>
            <a:r>
              <a:rPr lang="en-US" sz="1800" err="1" smtClean="0"/>
              <a:t>nhẹ</a:t>
            </a:r>
            <a:r>
              <a:rPr lang="en-US" sz="1800" smtClean="0"/>
              <a:t> </a:t>
            </a:r>
            <a:r>
              <a:rPr lang="en-US" sz="1800" err="1" smtClean="0"/>
              <a:t>máy</a:t>
            </a:r>
            <a:r>
              <a:rPr lang="en-US" sz="1800" smtClean="0"/>
              <a:t>, </a:t>
            </a:r>
            <a:r>
              <a:rPr lang="en-US" sz="1800" err="1" smtClean="0"/>
              <a:t>chất</a:t>
            </a:r>
            <a:r>
              <a:rPr lang="en-US" sz="1800" smtClean="0"/>
              <a:t> </a:t>
            </a:r>
            <a:r>
              <a:rPr lang="en-US" sz="1800" err="1" smtClean="0"/>
              <a:t>lượng</a:t>
            </a:r>
            <a:r>
              <a:rPr lang="en-US" sz="1800" smtClean="0"/>
              <a:t> </a:t>
            </a:r>
            <a:r>
              <a:rPr lang="en-US" sz="1800" err="1" smtClean="0"/>
              <a:t>âm</a:t>
            </a:r>
            <a:r>
              <a:rPr lang="en-US" sz="1800" smtClean="0"/>
              <a:t> </a:t>
            </a:r>
            <a:r>
              <a:rPr lang="en-US" sz="1800" err="1" smtClean="0"/>
              <a:t>thanh</a:t>
            </a:r>
            <a:r>
              <a:rPr lang="en-US" sz="1800" smtClean="0"/>
              <a:t> </a:t>
            </a:r>
            <a:r>
              <a:rPr lang="en-US" sz="1800" err="1" smtClean="0"/>
              <a:t>mượt</a:t>
            </a:r>
            <a:r>
              <a:rPr lang="en-US" sz="1800" smtClean="0"/>
              <a:t>. </a:t>
            </a:r>
            <a:r>
              <a:rPr lang="en-US" sz="1800" err="1" smtClean="0"/>
              <a:t>Tuyệt</a:t>
            </a:r>
            <a:r>
              <a:rPr lang="en-US" sz="1800" smtClean="0"/>
              <a:t> </a:t>
            </a:r>
            <a:r>
              <a:rPr lang="en-US" sz="1800" err="1" smtClean="0"/>
              <a:t>hơn</a:t>
            </a:r>
            <a:r>
              <a:rPr lang="en-US" sz="1800" smtClean="0"/>
              <a:t> </a:t>
            </a:r>
            <a:r>
              <a:rPr lang="en-US" sz="1800" err="1" smtClean="0"/>
              <a:t>nữa</a:t>
            </a:r>
            <a:r>
              <a:rPr lang="en-US" sz="1800" smtClean="0"/>
              <a:t> </a:t>
            </a:r>
            <a:r>
              <a:rPr lang="en-US" sz="1800" err="1" smtClean="0"/>
              <a:t>có</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ngoài</a:t>
            </a:r>
            <a:r>
              <a:rPr lang="en-US" sz="1800" smtClean="0"/>
              <a:t> </a:t>
            </a:r>
            <a:r>
              <a:rPr lang="en-US" sz="1800" err="1" smtClean="0"/>
              <a:t>chơi</a:t>
            </a:r>
            <a:r>
              <a:rPr lang="en-US" sz="1800" smtClean="0"/>
              <a:t> </a:t>
            </a:r>
            <a:r>
              <a:rPr lang="en-US" sz="1800" err="1" smtClean="0"/>
              <a:t>nhạc</a:t>
            </a:r>
            <a:r>
              <a:rPr lang="en-US" sz="1800" smtClean="0"/>
              <a:t> </a:t>
            </a:r>
            <a:r>
              <a:rPr lang="en-US" sz="1800" err="1" smtClean="0"/>
              <a:t>tốt</a:t>
            </a:r>
            <a:r>
              <a:rPr lang="en-US" sz="1800" smtClean="0"/>
              <a:t> </a:t>
            </a:r>
            <a:r>
              <a:rPr lang="en-US" sz="1800" err="1" smtClean="0"/>
              <a:t>lại</a:t>
            </a:r>
            <a:r>
              <a:rPr lang="en-US" sz="1800" smtClean="0"/>
              <a:t> </a:t>
            </a:r>
            <a:r>
              <a:rPr lang="en-US" sz="1800" err="1" smtClean="0"/>
              <a:t>có</a:t>
            </a:r>
            <a:r>
              <a:rPr lang="en-US" sz="1800" smtClean="0"/>
              <a:t> </a:t>
            </a:r>
            <a:r>
              <a:rPr lang="en-US" sz="1800" err="1" smtClean="0"/>
              <a:t>thêm</a:t>
            </a:r>
            <a:r>
              <a:rPr lang="en-US" sz="1800" smtClean="0"/>
              <a:t> </a:t>
            </a:r>
            <a:r>
              <a:rPr lang="en-US" sz="1800" err="1" smtClean="0"/>
              <a:t>nhiều</a:t>
            </a:r>
            <a:r>
              <a:rPr lang="en-US" sz="1800" smtClean="0"/>
              <a:t> </a:t>
            </a:r>
            <a:r>
              <a:rPr lang="en-US" sz="1800" err="1" smtClean="0"/>
              <a:t>chức</a:t>
            </a:r>
            <a:r>
              <a:rPr lang="en-US" sz="1800" smtClean="0"/>
              <a:t> </a:t>
            </a:r>
            <a:r>
              <a:rPr lang="en-US" sz="1800" err="1" smtClean="0"/>
              <a:t>năng</a:t>
            </a:r>
            <a:r>
              <a:rPr lang="en-US" sz="1800" smtClean="0"/>
              <a:t> </a:t>
            </a:r>
            <a:r>
              <a:rPr lang="en-US" sz="1800" err="1" smtClean="0"/>
              <a:t>khác</a:t>
            </a:r>
            <a:r>
              <a:rPr lang="en-US" sz="1800" smtClean="0"/>
              <a:t> </a:t>
            </a:r>
            <a:r>
              <a:rPr lang="en-US" sz="1800" err="1" smtClean="0"/>
              <a:t>như</a:t>
            </a:r>
            <a:r>
              <a:rPr lang="en-US" sz="1800" smtClean="0"/>
              <a:t> </a:t>
            </a:r>
            <a:r>
              <a:rPr lang="en-US" sz="1800" err="1" smtClean="0"/>
              <a:t>thu</a:t>
            </a:r>
            <a:r>
              <a:rPr lang="en-US" sz="1800" smtClean="0"/>
              <a:t> </a:t>
            </a:r>
            <a:r>
              <a:rPr lang="en-US" sz="1800" err="1" smtClean="0"/>
              <a:t>âm</a:t>
            </a:r>
            <a:r>
              <a:rPr lang="en-US" sz="1800" smtClean="0"/>
              <a:t>, </a:t>
            </a:r>
            <a:r>
              <a:rPr lang="en-US" sz="1800" err="1" smtClean="0"/>
              <a:t>xử</a:t>
            </a:r>
            <a:r>
              <a:rPr lang="en-US" sz="1800" smtClean="0"/>
              <a:t> </a:t>
            </a:r>
            <a:r>
              <a:rPr lang="en-US" sz="1800" err="1" smtClean="0"/>
              <a:t>lý</a:t>
            </a:r>
            <a:r>
              <a:rPr lang="en-US" sz="1800" smtClean="0"/>
              <a:t> </a:t>
            </a:r>
            <a:r>
              <a:rPr lang="en-US" sz="1800" err="1" smtClean="0"/>
              <a:t>nhạc</a:t>
            </a:r>
            <a:r>
              <a:rPr lang="en-US" sz="1800" smtClean="0"/>
              <a:t>…</a:t>
            </a:r>
          </a:p>
          <a:p>
            <a:pPr algn="just"/>
            <a:r>
              <a:rPr lang="en-US" sz="1800" err="1" smtClean="0"/>
              <a:t>Phần</a:t>
            </a:r>
            <a:r>
              <a:rPr lang="en-US" sz="1800" smtClean="0"/>
              <a:t> </a:t>
            </a:r>
            <a:r>
              <a:rPr lang="en-US" sz="1800" err="1" smtClean="0"/>
              <a:t>mềm</a:t>
            </a:r>
            <a:r>
              <a:rPr lang="en-US" sz="1800" smtClean="0"/>
              <a:t> </a:t>
            </a:r>
            <a:r>
              <a:rPr lang="en-US" sz="1800" err="1" smtClean="0"/>
              <a:t>chất</a:t>
            </a:r>
            <a:r>
              <a:rPr lang="en-US" sz="1800" smtClean="0"/>
              <a:t> </a:t>
            </a:r>
            <a:r>
              <a:rPr lang="en-US" sz="1800" err="1" smtClean="0"/>
              <a:t>lượng</a:t>
            </a:r>
            <a:r>
              <a:rPr lang="en-US" sz="1800" smtClean="0"/>
              <a:t> </a:t>
            </a:r>
            <a:r>
              <a:rPr lang="en-US" sz="1800" err="1" smtClean="0"/>
              <a:t>kém</a:t>
            </a:r>
            <a:r>
              <a:rPr lang="en-US" sz="1800" smtClean="0"/>
              <a:t> </a:t>
            </a:r>
            <a:r>
              <a:rPr lang="en-US" sz="1800" err="1" smtClean="0"/>
              <a:t>dần</a:t>
            </a:r>
            <a:r>
              <a:rPr lang="en-US" sz="1800" smtClean="0"/>
              <a:t> </a:t>
            </a:r>
            <a:r>
              <a:rPr lang="en-US" sz="1800" err="1" smtClean="0"/>
              <a:t>sẽ</a:t>
            </a:r>
            <a:r>
              <a:rPr lang="en-US" sz="1800" smtClean="0"/>
              <a:t> </a:t>
            </a:r>
            <a:r>
              <a:rPr lang="en-US" sz="1800" err="1" smtClean="0"/>
              <a:t>bị</a:t>
            </a:r>
            <a:r>
              <a:rPr lang="en-US" sz="1800" smtClean="0"/>
              <a:t> </a:t>
            </a:r>
            <a:r>
              <a:rPr lang="en-US" sz="1800" err="1" smtClean="0"/>
              <a:t>đào</a:t>
            </a:r>
            <a:r>
              <a:rPr lang="en-US" sz="1800" smtClean="0"/>
              <a:t> </a:t>
            </a:r>
            <a:r>
              <a:rPr lang="en-US" sz="1800" err="1" smtClean="0"/>
              <a:t>thải</a:t>
            </a:r>
            <a:r>
              <a:rPr lang="en-US" sz="1800" smtClean="0"/>
              <a:t>, </a:t>
            </a:r>
            <a:r>
              <a:rPr lang="en-US" sz="1800" err="1" smtClean="0"/>
              <a:t>rơi</a:t>
            </a:r>
            <a:r>
              <a:rPr lang="en-US" sz="1800" smtClean="0"/>
              <a:t> </a:t>
            </a:r>
            <a:r>
              <a:rPr lang="en-US" sz="1800" err="1" smtClean="0"/>
              <a:t>vào</a:t>
            </a:r>
            <a:r>
              <a:rPr lang="en-US" sz="1800" smtClean="0"/>
              <a:t> </a:t>
            </a:r>
            <a:r>
              <a:rPr lang="en-US" sz="1800" err="1" smtClean="0"/>
              <a:t>quyên</a:t>
            </a:r>
            <a:r>
              <a:rPr lang="en-US" sz="1800" smtClean="0"/>
              <a:t> </a:t>
            </a:r>
            <a:r>
              <a:rPr lang="en-US" sz="1800" err="1" smtClean="0"/>
              <a:t>lãng</a:t>
            </a:r>
            <a:r>
              <a:rPr lang="en-US" sz="1800" smtClean="0"/>
              <a:t>, </a:t>
            </a:r>
            <a:r>
              <a:rPr lang="en-US" sz="1800" err="1" smtClean="0"/>
              <a:t>ngược</a:t>
            </a:r>
            <a:r>
              <a:rPr lang="en-US" sz="1800" smtClean="0"/>
              <a:t> </a:t>
            </a:r>
            <a:r>
              <a:rPr lang="en-US" sz="1800" err="1" smtClean="0"/>
              <a:t>lại</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nào</a:t>
            </a:r>
            <a:r>
              <a:rPr lang="en-US" sz="1800" smtClean="0"/>
              <a:t> </a:t>
            </a:r>
            <a:r>
              <a:rPr lang="en-US" sz="1800" err="1" smtClean="0"/>
              <a:t>chất</a:t>
            </a:r>
            <a:r>
              <a:rPr lang="en-US" sz="1800" smtClean="0"/>
              <a:t> </a:t>
            </a:r>
            <a:r>
              <a:rPr lang="en-US" sz="1800" err="1" smtClean="0"/>
              <a:t>lượng</a:t>
            </a:r>
            <a:r>
              <a:rPr lang="en-US" sz="1800" smtClean="0"/>
              <a:t> </a:t>
            </a:r>
            <a:r>
              <a:rPr lang="en-US" sz="1800" err="1" smtClean="0"/>
              <a:t>tốt</a:t>
            </a:r>
            <a:r>
              <a:rPr lang="en-US" sz="1800" smtClean="0"/>
              <a:t> </a:t>
            </a:r>
            <a:r>
              <a:rPr lang="en-US" sz="1800" err="1" smtClean="0"/>
              <a:t>sẽ</a:t>
            </a:r>
            <a:r>
              <a:rPr lang="en-US" sz="1800" smtClean="0"/>
              <a:t> </a:t>
            </a:r>
            <a:r>
              <a:rPr lang="en-US" sz="1800" err="1" smtClean="0"/>
              <a:t>được</a:t>
            </a:r>
            <a:r>
              <a:rPr lang="en-US" sz="1800" smtClean="0"/>
              <a:t> </a:t>
            </a:r>
            <a:r>
              <a:rPr lang="en-US" sz="1800" err="1" smtClean="0"/>
              <a:t>nhiều</a:t>
            </a:r>
            <a:r>
              <a:rPr lang="en-US" sz="1800" smtClean="0"/>
              <a:t> </a:t>
            </a:r>
            <a:r>
              <a:rPr lang="en-US" sz="1800" err="1" smtClean="0"/>
              <a:t>người</a:t>
            </a:r>
            <a:r>
              <a:rPr lang="en-US" sz="1800" smtClean="0"/>
              <a:t> </a:t>
            </a:r>
            <a:r>
              <a:rPr lang="en-US" sz="1800" err="1" smtClean="0"/>
              <a:t>sử</a:t>
            </a:r>
            <a:r>
              <a:rPr lang="en-US" sz="1800" smtClean="0"/>
              <a:t> </a:t>
            </a:r>
            <a:r>
              <a:rPr lang="en-US" sz="1800" err="1" smtClean="0"/>
              <a:t>dụng</a:t>
            </a:r>
            <a:r>
              <a:rPr lang="en-US" sz="1800" smtClean="0"/>
              <a:t>. </a:t>
            </a:r>
            <a:r>
              <a:rPr lang="en-US" sz="1800" err="1" smtClean="0"/>
              <a:t>Khi</a:t>
            </a:r>
            <a:r>
              <a:rPr lang="en-US" sz="1800" smtClean="0"/>
              <a:t> </a:t>
            </a:r>
            <a:r>
              <a:rPr lang="en-US" sz="1800" err="1" smtClean="0"/>
              <a:t>một</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đã</a:t>
            </a:r>
            <a:r>
              <a:rPr lang="en-US" sz="1800" smtClean="0"/>
              <a:t> </a:t>
            </a:r>
            <a:r>
              <a:rPr lang="en-US" sz="1800" err="1" smtClean="0"/>
              <a:t>nổi</a:t>
            </a:r>
            <a:r>
              <a:rPr lang="en-US" sz="1800" smtClean="0"/>
              <a:t> </a:t>
            </a:r>
            <a:r>
              <a:rPr lang="en-US" sz="1800" err="1" smtClean="0"/>
              <a:t>tiếng</a:t>
            </a:r>
            <a:r>
              <a:rPr lang="en-US" sz="1800" smtClean="0"/>
              <a:t> </a:t>
            </a:r>
            <a:r>
              <a:rPr lang="en-US" sz="1800" err="1" smtClean="0"/>
              <a:t>thì</a:t>
            </a:r>
            <a:r>
              <a:rPr lang="en-US" sz="1800" smtClean="0"/>
              <a:t> </a:t>
            </a:r>
            <a:r>
              <a:rPr lang="en-US" sz="1800" err="1" smtClean="0"/>
              <a:t>tất</a:t>
            </a:r>
            <a:r>
              <a:rPr lang="en-US" sz="1800" smtClean="0"/>
              <a:t> </a:t>
            </a:r>
            <a:r>
              <a:rPr lang="en-US" sz="1800" err="1" smtClean="0"/>
              <a:t>nhiên</a:t>
            </a:r>
            <a:r>
              <a:rPr lang="en-US" sz="1800" smtClean="0"/>
              <a:t> </a:t>
            </a:r>
            <a:r>
              <a:rPr lang="en-US" sz="1800" err="1" smtClean="0"/>
              <a:t>người</a:t>
            </a:r>
            <a:r>
              <a:rPr lang="en-US" sz="1800" smtClean="0"/>
              <a:t> </a:t>
            </a:r>
            <a:r>
              <a:rPr lang="en-US" sz="1800" err="1" smtClean="0"/>
              <a:t>viết</a:t>
            </a:r>
            <a:r>
              <a:rPr lang="en-US" sz="1800" smtClean="0"/>
              <a:t> </a:t>
            </a:r>
            <a:r>
              <a:rPr lang="en-US" sz="1800" err="1" smtClean="0"/>
              <a:t>ra</a:t>
            </a:r>
            <a:r>
              <a:rPr lang="en-US" sz="1800" smtClean="0"/>
              <a:t> </a:t>
            </a:r>
            <a:r>
              <a:rPr lang="en-US" sz="1800" err="1" smtClean="0"/>
              <a:t>nó</a:t>
            </a:r>
            <a:r>
              <a:rPr lang="en-US" sz="1800" smtClean="0"/>
              <a:t> </a:t>
            </a:r>
            <a:r>
              <a:rPr lang="en-US" sz="1800" err="1" smtClean="0"/>
              <a:t>sẽ</a:t>
            </a:r>
            <a:r>
              <a:rPr lang="en-US" sz="1800" smtClean="0"/>
              <a:t> </a:t>
            </a:r>
            <a:r>
              <a:rPr lang="en-US" sz="1800" err="1" smtClean="0"/>
              <a:t>tính</a:t>
            </a:r>
            <a:r>
              <a:rPr lang="en-US" sz="1800" smtClean="0"/>
              <a:t> </a:t>
            </a:r>
            <a:r>
              <a:rPr lang="en-US" sz="1800" err="1" smtClean="0"/>
              <a:t>đến</a:t>
            </a:r>
            <a:r>
              <a:rPr lang="en-US" sz="1800" smtClean="0"/>
              <a:t> </a:t>
            </a:r>
            <a:r>
              <a:rPr lang="en-US" sz="1800" err="1" smtClean="0"/>
              <a:t>việc</a:t>
            </a:r>
            <a:r>
              <a:rPr lang="en-US" sz="1800" smtClean="0"/>
              <a:t> </a:t>
            </a:r>
            <a:r>
              <a:rPr lang="en-US" sz="1800" err="1" smtClean="0"/>
              <a:t>kinh</a:t>
            </a:r>
            <a:r>
              <a:rPr lang="en-US" sz="1800" smtClean="0"/>
              <a:t> </a:t>
            </a:r>
            <a:r>
              <a:rPr lang="en-US" sz="1800" err="1" smtClean="0"/>
              <a:t>doanh</a:t>
            </a:r>
            <a:r>
              <a:rPr lang="en-US" sz="1800" smtClean="0"/>
              <a:t>. </a:t>
            </a:r>
            <a:r>
              <a:rPr lang="en-US" sz="1800" err="1" smtClean="0"/>
              <a:t>Và</a:t>
            </a:r>
            <a:r>
              <a:rPr lang="en-US" sz="1800" smtClean="0"/>
              <a:t> </a:t>
            </a:r>
            <a:r>
              <a:rPr lang="en-US" sz="1800" err="1" smtClean="0"/>
              <a:t>cũng</a:t>
            </a:r>
            <a:r>
              <a:rPr lang="en-US" sz="1800" smtClean="0"/>
              <a:t> </a:t>
            </a:r>
            <a:r>
              <a:rPr lang="en-US" sz="1800" err="1" smtClean="0"/>
              <a:t>từ</a:t>
            </a:r>
            <a:r>
              <a:rPr lang="en-US" sz="1800" smtClean="0"/>
              <a:t> </a:t>
            </a:r>
            <a:r>
              <a:rPr lang="en-US" sz="1800" err="1" smtClean="0"/>
              <a:t>đây</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được</a:t>
            </a:r>
            <a:r>
              <a:rPr lang="en-US" sz="1800" smtClean="0"/>
              <a:t> </a:t>
            </a:r>
            <a:r>
              <a:rPr lang="en-US" sz="1800" err="1" smtClean="0"/>
              <a:t>chia</a:t>
            </a:r>
            <a:r>
              <a:rPr lang="en-US" sz="1800" smtClean="0"/>
              <a:t> </a:t>
            </a:r>
            <a:r>
              <a:rPr lang="en-US" sz="1800" err="1" smtClean="0"/>
              <a:t>thành</a:t>
            </a:r>
            <a:r>
              <a:rPr lang="en-US" sz="1800" smtClean="0"/>
              <a:t> </a:t>
            </a:r>
            <a:r>
              <a:rPr lang="en-US" sz="1800" err="1" smtClean="0"/>
              <a:t>hai</a:t>
            </a:r>
            <a:r>
              <a:rPr lang="en-US" sz="1800" smtClean="0"/>
              <a:t> </a:t>
            </a:r>
            <a:r>
              <a:rPr lang="en-US" sz="1800" err="1" smtClean="0"/>
              <a:t>nhóm</a:t>
            </a:r>
            <a:r>
              <a:rPr lang="en-US" sz="1800" smtClean="0"/>
              <a:t> </a:t>
            </a:r>
            <a:r>
              <a:rPr lang="en-US" sz="1800" err="1" smtClean="0"/>
              <a:t>chính</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miễn</a:t>
            </a:r>
            <a:r>
              <a:rPr lang="en-US" sz="1800" smtClean="0"/>
              <a:t> </a:t>
            </a:r>
            <a:r>
              <a:rPr lang="en-US" sz="1800" err="1" smtClean="0"/>
              <a:t>phí</a:t>
            </a:r>
            <a:r>
              <a:rPr lang="en-US" sz="1800" smtClean="0"/>
              <a:t> (Freeware) </a:t>
            </a:r>
            <a:r>
              <a:rPr lang="en-US" sz="1800" err="1" smtClean="0"/>
              <a:t>và</a:t>
            </a:r>
            <a:r>
              <a:rPr lang="en-US" sz="1800" smtClean="0"/>
              <a:t> </a:t>
            </a:r>
            <a:r>
              <a:rPr lang="en-US" sz="1800" err="1" smtClean="0"/>
              <a:t>Phần</a:t>
            </a:r>
            <a:r>
              <a:rPr lang="en-US" sz="1800" smtClean="0"/>
              <a:t> </a:t>
            </a:r>
            <a:r>
              <a:rPr lang="en-US" sz="1800" err="1" smtClean="0"/>
              <a:t>mềm</a:t>
            </a:r>
            <a:r>
              <a:rPr lang="en-US" sz="1800" smtClean="0"/>
              <a:t> </a:t>
            </a:r>
            <a:r>
              <a:rPr lang="en-US" sz="1800" err="1" smtClean="0"/>
              <a:t>thu</a:t>
            </a:r>
            <a:r>
              <a:rPr lang="en-US" sz="1800" smtClean="0"/>
              <a:t> </a:t>
            </a:r>
            <a:r>
              <a:rPr lang="en-US" sz="1800" err="1" smtClean="0"/>
              <a:t>phí</a:t>
            </a:r>
            <a:r>
              <a:rPr lang="en-US" sz="1800" smtClean="0"/>
              <a:t> (Shareware, Trail).</a:t>
            </a:r>
            <a:endParaRPr lang="en-US"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err="1" smtClean="0">
                <a:solidFill>
                  <a:srgbClr val="FF0000"/>
                </a:solidFill>
              </a:rPr>
              <a:t>Tiến</a:t>
            </a:r>
            <a:r>
              <a:rPr lang="en-US" smtClean="0">
                <a:solidFill>
                  <a:srgbClr val="FF0000"/>
                </a:solidFill>
              </a:rPr>
              <a:t> </a:t>
            </a:r>
            <a:r>
              <a:rPr lang="en-US" err="1" smtClean="0">
                <a:solidFill>
                  <a:srgbClr val="FF0000"/>
                </a:solidFill>
              </a:rPr>
              <a:t>trình</a:t>
            </a:r>
            <a:r>
              <a:rPr lang="en-US" smtClean="0">
                <a:solidFill>
                  <a:srgbClr val="FF0000"/>
                </a:solidFill>
              </a:rPr>
              <a:t> </a:t>
            </a:r>
            <a:r>
              <a:rPr lang="en-US" err="1" smtClean="0">
                <a:solidFill>
                  <a:srgbClr val="FF0000"/>
                </a:solidFill>
              </a:rPr>
              <a:t>phát</a:t>
            </a:r>
            <a:r>
              <a:rPr lang="en-US" smtClean="0">
                <a:solidFill>
                  <a:srgbClr val="FF0000"/>
                </a:solidFill>
              </a:rPr>
              <a:t> </a:t>
            </a:r>
            <a:r>
              <a:rPr lang="en-US" err="1" smtClean="0">
                <a:solidFill>
                  <a:srgbClr val="FF0000"/>
                </a:solidFill>
              </a:rPr>
              <a:t>triển</a:t>
            </a:r>
            <a:r>
              <a:rPr lang="en-US" smtClean="0">
                <a:solidFill>
                  <a:srgbClr val="FF0000"/>
                </a:solidFill>
              </a:rPr>
              <a:t> </a:t>
            </a:r>
            <a:r>
              <a:rPr lang="en-US" err="1" smtClean="0">
                <a:solidFill>
                  <a:srgbClr val="FF0000"/>
                </a:solidFill>
              </a:rPr>
              <a:t>phần</a:t>
            </a:r>
            <a:r>
              <a:rPr lang="en-US" smtClean="0">
                <a:solidFill>
                  <a:srgbClr val="FF0000"/>
                </a:solidFill>
              </a:rPr>
              <a:t> </a:t>
            </a:r>
            <a:r>
              <a:rPr lang="en-US" err="1" smtClean="0">
                <a:solidFill>
                  <a:srgbClr val="FF0000"/>
                </a:solidFill>
              </a:rPr>
              <a:t>mềm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fontScale="92500" lnSpcReduction="20000"/>
          </a:bodyPr>
          <a:lstStyle/>
          <a:p>
            <a:pPr algn="just"/>
            <a:r>
              <a:rPr lang="en-US" err="1" smtClean="0"/>
              <a:t>Công</a:t>
            </a:r>
            <a:r>
              <a:rPr lang="en-US" smtClean="0"/>
              <a:t> </a:t>
            </a:r>
            <a:r>
              <a:rPr lang="en-US" err="1" smtClean="0"/>
              <a:t>nghệ</a:t>
            </a:r>
            <a:r>
              <a:rPr lang="en-US" smtClean="0"/>
              <a:t> </a:t>
            </a:r>
            <a:r>
              <a:rPr lang="en-US" err="1" smtClean="0"/>
              <a:t>phần</a:t>
            </a:r>
            <a:r>
              <a:rPr lang="en-US" smtClean="0"/>
              <a:t> </a:t>
            </a:r>
            <a:r>
              <a:rPr lang="en-US" err="1" smtClean="0"/>
              <a:t>mềm</a:t>
            </a:r>
            <a:r>
              <a:rPr lang="en-US" smtClean="0"/>
              <a:t> hay </a:t>
            </a:r>
            <a:r>
              <a:rPr lang="en-US" err="1" smtClean="0"/>
              <a:t>kỹ</a:t>
            </a:r>
            <a:r>
              <a:rPr lang="en-US" smtClean="0"/>
              <a:t> </a:t>
            </a:r>
            <a:r>
              <a:rPr lang="en-US" err="1" smtClean="0"/>
              <a:t>nghệ</a:t>
            </a:r>
            <a:r>
              <a:rPr lang="en-US" smtClean="0"/>
              <a:t> </a:t>
            </a:r>
            <a:r>
              <a:rPr lang="en-US" err="1" smtClean="0"/>
              <a:t>phần</a:t>
            </a:r>
            <a:r>
              <a:rPr lang="en-US" smtClean="0"/>
              <a:t> </a:t>
            </a:r>
            <a:r>
              <a:rPr lang="en-US" err="1" smtClean="0"/>
              <a:t>mềm</a:t>
            </a:r>
            <a:r>
              <a:rPr lang="en-US" smtClean="0"/>
              <a:t> (</a:t>
            </a:r>
            <a:r>
              <a:rPr lang="en-US" err="1" smtClean="0"/>
              <a:t>tiếng</a:t>
            </a:r>
            <a:r>
              <a:rPr lang="en-US" smtClean="0"/>
              <a:t> </a:t>
            </a:r>
            <a:r>
              <a:rPr lang="en-US" err="1" smtClean="0"/>
              <a:t>Anh</a:t>
            </a:r>
            <a:r>
              <a:rPr lang="en-US" smtClean="0"/>
              <a:t>: Software Engineering) </a:t>
            </a:r>
            <a:r>
              <a:rPr lang="en-US" err="1" smtClean="0"/>
              <a:t>là</a:t>
            </a:r>
            <a:r>
              <a:rPr lang="en-US" smtClean="0"/>
              <a:t> </a:t>
            </a:r>
            <a:r>
              <a:rPr lang="en-US" err="1" smtClean="0"/>
              <a:t>sự</a:t>
            </a:r>
            <a:r>
              <a:rPr lang="en-US" smtClean="0"/>
              <a:t> </a:t>
            </a:r>
            <a:r>
              <a:rPr lang="en-US" err="1" smtClean="0"/>
              <a:t>áp</a:t>
            </a:r>
            <a:r>
              <a:rPr lang="en-US" smtClean="0"/>
              <a:t> </a:t>
            </a:r>
            <a:r>
              <a:rPr lang="en-US" err="1" smtClean="0"/>
              <a:t>dụng</a:t>
            </a:r>
            <a:r>
              <a:rPr lang="en-US" smtClean="0"/>
              <a:t> </a:t>
            </a:r>
            <a:r>
              <a:rPr lang="en-US" err="1" smtClean="0"/>
              <a:t>một</a:t>
            </a:r>
            <a:r>
              <a:rPr lang="en-US" smtClean="0"/>
              <a:t> </a:t>
            </a:r>
            <a:r>
              <a:rPr lang="en-US" err="1" smtClean="0"/>
              <a:t>cách</a:t>
            </a:r>
            <a:r>
              <a:rPr lang="en-US" smtClean="0"/>
              <a:t> </a:t>
            </a:r>
            <a:r>
              <a:rPr lang="en-US" err="1" smtClean="0"/>
              <a:t>tiếp</a:t>
            </a:r>
            <a:r>
              <a:rPr lang="en-US" smtClean="0"/>
              <a:t> </a:t>
            </a:r>
            <a:r>
              <a:rPr lang="en-US" err="1" smtClean="0"/>
              <a:t>cận</a:t>
            </a:r>
            <a:r>
              <a:rPr lang="en-US" smtClean="0"/>
              <a:t> </a:t>
            </a:r>
            <a:r>
              <a:rPr lang="en-US" err="1" smtClean="0"/>
              <a:t>có</a:t>
            </a:r>
            <a:r>
              <a:rPr lang="en-US" smtClean="0"/>
              <a:t> </a:t>
            </a:r>
            <a:r>
              <a:rPr lang="en-US" err="1" smtClean="0"/>
              <a:t>hệ</a:t>
            </a:r>
            <a:r>
              <a:rPr lang="en-US" smtClean="0"/>
              <a:t> </a:t>
            </a:r>
            <a:r>
              <a:rPr lang="en-US" err="1" smtClean="0"/>
              <a:t>thống</a:t>
            </a:r>
            <a:r>
              <a:rPr lang="en-US" smtClean="0"/>
              <a:t>, </a:t>
            </a:r>
            <a:r>
              <a:rPr lang="en-US" err="1" smtClean="0"/>
              <a:t>có</a:t>
            </a:r>
            <a:r>
              <a:rPr lang="en-US" smtClean="0"/>
              <a:t> </a:t>
            </a:r>
            <a:r>
              <a:rPr lang="en-US" err="1" smtClean="0"/>
              <a:t>kỷ</a:t>
            </a:r>
            <a:r>
              <a:rPr lang="en-US" smtClean="0"/>
              <a:t> </a:t>
            </a:r>
            <a:r>
              <a:rPr lang="en-US" err="1" smtClean="0"/>
              <a:t>luật</a:t>
            </a:r>
            <a:r>
              <a:rPr lang="en-US" smtClean="0"/>
              <a:t>, </a:t>
            </a:r>
            <a:r>
              <a:rPr lang="en-US" err="1" smtClean="0"/>
              <a:t>và</a:t>
            </a:r>
            <a:r>
              <a:rPr lang="en-US" smtClean="0"/>
              <a:t> </a:t>
            </a:r>
            <a:r>
              <a:rPr lang="en-US" err="1" smtClean="0"/>
              <a:t>định</a:t>
            </a:r>
            <a:r>
              <a:rPr lang="en-US" smtClean="0"/>
              <a:t> </a:t>
            </a:r>
            <a:r>
              <a:rPr lang="en-US" err="1" smtClean="0"/>
              <a:t>lượng</a:t>
            </a:r>
            <a:r>
              <a:rPr lang="en-US" smtClean="0"/>
              <a:t> </a:t>
            </a:r>
            <a:r>
              <a:rPr lang="en-US" err="1" smtClean="0"/>
              <a:t>được</a:t>
            </a:r>
            <a:r>
              <a:rPr lang="en-US" smtClean="0"/>
              <a:t> </a:t>
            </a:r>
            <a:r>
              <a:rPr lang="en-US" err="1" smtClean="0"/>
              <a:t>cho</a:t>
            </a:r>
            <a:r>
              <a:rPr lang="en-US" smtClean="0"/>
              <a:t> </a:t>
            </a:r>
            <a:r>
              <a:rPr lang="en-US" err="1" smtClean="0"/>
              <a:t>việc</a:t>
            </a:r>
            <a:r>
              <a:rPr lang="en-US" smtClean="0"/>
              <a:t> </a:t>
            </a:r>
            <a:r>
              <a:rPr lang="en-US" err="1" smtClean="0"/>
              <a:t>phát</a:t>
            </a:r>
            <a:r>
              <a:rPr lang="en-US" smtClean="0"/>
              <a:t> </a:t>
            </a:r>
            <a:r>
              <a:rPr lang="en-US" err="1" smtClean="0"/>
              <a:t>triển</a:t>
            </a:r>
            <a:r>
              <a:rPr lang="en-US" smtClean="0"/>
              <a:t>, </a:t>
            </a:r>
            <a:r>
              <a:rPr lang="en-US" err="1" smtClean="0"/>
              <a:t>hoạt</a:t>
            </a:r>
            <a:r>
              <a:rPr lang="en-US" smtClean="0"/>
              <a:t> </a:t>
            </a:r>
            <a:r>
              <a:rPr lang="en-US" err="1" smtClean="0"/>
              <a:t>động</a:t>
            </a:r>
            <a:r>
              <a:rPr lang="en-US" smtClean="0"/>
              <a:t> </a:t>
            </a:r>
            <a:r>
              <a:rPr lang="en-US" err="1" smtClean="0"/>
              <a:t>và</a:t>
            </a:r>
            <a:r>
              <a:rPr lang="en-US" smtClean="0"/>
              <a:t> </a:t>
            </a:r>
            <a:r>
              <a:rPr lang="en-US" err="1" smtClean="0"/>
              <a:t>bảo</a:t>
            </a:r>
            <a:r>
              <a:rPr lang="en-US" smtClean="0"/>
              <a:t> </a:t>
            </a:r>
            <a:r>
              <a:rPr lang="en-US" err="1" smtClean="0"/>
              <a:t>trì</a:t>
            </a:r>
            <a:r>
              <a:rPr lang="en-US" smtClean="0"/>
              <a:t> </a:t>
            </a:r>
            <a:r>
              <a:rPr lang="en-US" err="1" smtClean="0"/>
              <a:t>phần</a:t>
            </a:r>
            <a:r>
              <a:rPr lang="en-US" smtClean="0"/>
              <a:t> </a:t>
            </a:r>
            <a:r>
              <a:rPr lang="en-US" err="1" smtClean="0"/>
              <a:t>mềm</a:t>
            </a:r>
            <a:r>
              <a:rPr lang="en-US" smtClean="0"/>
              <a:t>. </a:t>
            </a:r>
            <a:r>
              <a:rPr lang="en-US" err="1" smtClean="0"/>
              <a:t>Ngành</a:t>
            </a:r>
            <a:r>
              <a:rPr lang="en-US" smtClean="0"/>
              <a:t> </a:t>
            </a:r>
            <a:r>
              <a:rPr lang="en-US" err="1" smtClean="0"/>
              <a:t>học</a:t>
            </a:r>
            <a:r>
              <a:rPr lang="en-US" smtClean="0"/>
              <a:t> </a:t>
            </a:r>
            <a:r>
              <a:rPr lang="en-US" err="1" smtClean="0"/>
              <a:t>kỹ</a:t>
            </a:r>
            <a:r>
              <a:rPr lang="en-US" smtClean="0"/>
              <a:t> </a:t>
            </a:r>
            <a:r>
              <a:rPr lang="en-US" err="1" smtClean="0"/>
              <a:t>nghệ</a:t>
            </a:r>
            <a:r>
              <a:rPr lang="en-US" smtClean="0"/>
              <a:t> </a:t>
            </a:r>
            <a:r>
              <a:rPr lang="en-US" err="1" smtClean="0"/>
              <a:t>phần</a:t>
            </a:r>
            <a:r>
              <a:rPr lang="en-US" smtClean="0"/>
              <a:t> </a:t>
            </a:r>
            <a:r>
              <a:rPr lang="en-US" err="1" smtClean="0"/>
              <a:t>mềm</a:t>
            </a:r>
            <a:r>
              <a:rPr lang="en-US" smtClean="0"/>
              <a:t> </a:t>
            </a:r>
            <a:r>
              <a:rPr lang="en-US" err="1" smtClean="0"/>
              <a:t>bao</a:t>
            </a:r>
            <a:r>
              <a:rPr lang="en-US" smtClean="0"/>
              <a:t> </a:t>
            </a:r>
            <a:r>
              <a:rPr lang="en-US" err="1" smtClean="0"/>
              <a:t>trùm</a:t>
            </a:r>
            <a:r>
              <a:rPr lang="en-US" smtClean="0"/>
              <a:t> </a:t>
            </a:r>
            <a:r>
              <a:rPr lang="en-US" err="1" smtClean="0"/>
              <a:t>kiến</a:t>
            </a:r>
            <a:r>
              <a:rPr lang="en-US" smtClean="0"/>
              <a:t> </a:t>
            </a:r>
            <a:r>
              <a:rPr lang="en-US" err="1" smtClean="0"/>
              <a:t>thức</a:t>
            </a:r>
            <a:r>
              <a:rPr lang="en-US" smtClean="0"/>
              <a:t>, </a:t>
            </a:r>
            <a:r>
              <a:rPr lang="en-US" err="1" smtClean="0"/>
              <a:t>các</a:t>
            </a:r>
            <a:r>
              <a:rPr lang="en-US" smtClean="0"/>
              <a:t> </a:t>
            </a:r>
            <a:r>
              <a:rPr lang="en-US" err="1" smtClean="0"/>
              <a:t>công</a:t>
            </a:r>
            <a:r>
              <a:rPr lang="en-US" smtClean="0"/>
              <a:t> </a:t>
            </a:r>
            <a:r>
              <a:rPr lang="en-US" err="1" smtClean="0"/>
              <a:t>cụ</a:t>
            </a:r>
            <a:r>
              <a:rPr lang="en-US" smtClean="0"/>
              <a:t>, </a:t>
            </a:r>
            <a:r>
              <a:rPr lang="en-US" err="1" smtClean="0"/>
              <a:t>và</a:t>
            </a:r>
            <a:r>
              <a:rPr lang="en-US" smtClean="0"/>
              <a:t> </a:t>
            </a:r>
            <a:r>
              <a:rPr lang="en-US" err="1" smtClean="0"/>
              <a:t>các</a:t>
            </a:r>
            <a:r>
              <a:rPr lang="en-US" smtClean="0"/>
              <a:t> </a:t>
            </a:r>
            <a:r>
              <a:rPr lang="en-US" err="1" smtClean="0"/>
              <a:t>phương</a:t>
            </a:r>
            <a:r>
              <a:rPr lang="en-US" smtClean="0"/>
              <a:t> </a:t>
            </a:r>
            <a:r>
              <a:rPr lang="en-US" err="1" smtClean="0"/>
              <a:t>pháp</a:t>
            </a:r>
            <a:r>
              <a:rPr lang="en-US" smtClean="0"/>
              <a:t> </a:t>
            </a:r>
            <a:r>
              <a:rPr lang="en-US" err="1" smtClean="0"/>
              <a:t>cho</a:t>
            </a:r>
            <a:r>
              <a:rPr lang="en-US" smtClean="0"/>
              <a:t> </a:t>
            </a:r>
            <a:r>
              <a:rPr lang="en-US" err="1" smtClean="0"/>
              <a:t>việc</a:t>
            </a:r>
            <a:r>
              <a:rPr lang="en-US" smtClean="0"/>
              <a:t> </a:t>
            </a:r>
            <a:r>
              <a:rPr lang="en-US" err="1" smtClean="0"/>
              <a:t>định</a:t>
            </a:r>
            <a:r>
              <a:rPr lang="en-US" smtClean="0"/>
              <a:t> </a:t>
            </a:r>
            <a:r>
              <a:rPr lang="en-US" err="1" smtClean="0"/>
              <a:t>nghĩa</a:t>
            </a:r>
            <a:r>
              <a:rPr lang="en-US" smtClean="0"/>
              <a:t> </a:t>
            </a:r>
            <a:r>
              <a:rPr lang="en-US" err="1" smtClean="0"/>
              <a:t>yêu</a:t>
            </a:r>
            <a:r>
              <a:rPr lang="en-US" smtClean="0"/>
              <a:t> </a:t>
            </a:r>
            <a:r>
              <a:rPr lang="en-US" err="1" smtClean="0"/>
              <a:t>cầu</a:t>
            </a:r>
            <a:r>
              <a:rPr lang="en-US" smtClean="0"/>
              <a:t> </a:t>
            </a:r>
            <a:r>
              <a:rPr lang="en-US" err="1" smtClean="0"/>
              <a:t>phần</a:t>
            </a:r>
            <a:r>
              <a:rPr lang="en-US" smtClean="0"/>
              <a:t> </a:t>
            </a:r>
            <a:r>
              <a:rPr lang="en-US" err="1" smtClean="0"/>
              <a:t>mềm</a:t>
            </a:r>
            <a:r>
              <a:rPr lang="en-US" smtClean="0"/>
              <a:t>, </a:t>
            </a:r>
            <a:r>
              <a:rPr lang="en-US" err="1" smtClean="0"/>
              <a:t>và</a:t>
            </a:r>
            <a:r>
              <a:rPr lang="en-US" smtClean="0"/>
              <a:t> </a:t>
            </a:r>
            <a:r>
              <a:rPr lang="en-US" err="1" smtClean="0"/>
              <a:t>thực</a:t>
            </a:r>
            <a:r>
              <a:rPr lang="en-US" smtClean="0"/>
              <a:t> </a:t>
            </a:r>
            <a:r>
              <a:rPr lang="en-US" err="1" smtClean="0"/>
              <a:t>hiện</a:t>
            </a:r>
            <a:r>
              <a:rPr lang="en-US" smtClean="0"/>
              <a:t> </a:t>
            </a:r>
            <a:r>
              <a:rPr lang="en-US" err="1" smtClean="0"/>
              <a:t>các</a:t>
            </a:r>
            <a:r>
              <a:rPr lang="en-US" smtClean="0"/>
              <a:t> </a:t>
            </a:r>
            <a:r>
              <a:rPr lang="en-US" err="1" smtClean="0"/>
              <a:t>tác</a:t>
            </a:r>
            <a:r>
              <a:rPr lang="en-US" smtClean="0"/>
              <a:t> </a:t>
            </a:r>
            <a:r>
              <a:rPr lang="en-US" err="1" smtClean="0"/>
              <a:t>vụ</a:t>
            </a:r>
            <a:r>
              <a:rPr lang="en-US" smtClean="0"/>
              <a:t> </a:t>
            </a:r>
            <a:r>
              <a:rPr lang="en-US" err="1" smtClean="0"/>
              <a:t>thiết</a:t>
            </a:r>
            <a:r>
              <a:rPr lang="en-US" smtClean="0"/>
              <a:t> </a:t>
            </a:r>
            <a:r>
              <a:rPr lang="en-US" err="1" smtClean="0"/>
              <a:t>kế</a:t>
            </a:r>
            <a:r>
              <a:rPr lang="en-US" smtClean="0"/>
              <a:t> </a:t>
            </a:r>
            <a:r>
              <a:rPr lang="en-US" err="1" smtClean="0"/>
              <a:t>phần</a:t>
            </a:r>
            <a:r>
              <a:rPr lang="en-US" smtClean="0"/>
              <a:t> </a:t>
            </a:r>
            <a:r>
              <a:rPr lang="en-US" err="1" smtClean="0"/>
              <a:t>mềm</a:t>
            </a:r>
            <a:r>
              <a:rPr lang="en-US" smtClean="0"/>
              <a:t>, </a:t>
            </a:r>
            <a:r>
              <a:rPr lang="en-US" err="1" smtClean="0"/>
              <a:t>xây</a:t>
            </a:r>
            <a:r>
              <a:rPr lang="en-US" smtClean="0"/>
              <a:t> </a:t>
            </a:r>
            <a:r>
              <a:rPr lang="en-US" err="1" smtClean="0"/>
              <a:t>dựng</a:t>
            </a:r>
            <a:r>
              <a:rPr lang="en-US" smtClean="0"/>
              <a:t> </a:t>
            </a:r>
            <a:r>
              <a:rPr lang="en-US" err="1" smtClean="0"/>
              <a:t>phần</a:t>
            </a:r>
            <a:r>
              <a:rPr lang="en-US" smtClean="0"/>
              <a:t> </a:t>
            </a:r>
            <a:r>
              <a:rPr lang="en-US" err="1" smtClean="0"/>
              <a:t>mềm</a:t>
            </a:r>
            <a:r>
              <a:rPr lang="en-US" smtClean="0"/>
              <a:t>, </a:t>
            </a:r>
            <a:r>
              <a:rPr lang="en-US" err="1" smtClean="0"/>
              <a:t>kiểm</a:t>
            </a:r>
            <a:r>
              <a:rPr lang="en-US" smtClean="0"/>
              <a:t> </a:t>
            </a:r>
            <a:r>
              <a:rPr lang="en-US" err="1" smtClean="0"/>
              <a:t>thử</a:t>
            </a:r>
            <a:r>
              <a:rPr lang="en-US" smtClean="0"/>
              <a:t> </a:t>
            </a:r>
            <a:r>
              <a:rPr lang="en-US" err="1" smtClean="0"/>
              <a:t>phần</a:t>
            </a:r>
            <a:r>
              <a:rPr lang="en-US" smtClean="0"/>
              <a:t> </a:t>
            </a:r>
            <a:r>
              <a:rPr lang="en-US" err="1" smtClean="0"/>
              <a:t>mềm</a:t>
            </a:r>
            <a:r>
              <a:rPr lang="en-US" smtClean="0"/>
              <a:t> (software testing), </a:t>
            </a:r>
            <a:r>
              <a:rPr lang="en-US" err="1" smtClean="0"/>
              <a:t>và</a:t>
            </a:r>
            <a:r>
              <a:rPr lang="en-US" smtClean="0"/>
              <a:t> </a:t>
            </a:r>
            <a:r>
              <a:rPr lang="en-US" err="1" smtClean="0"/>
              <a:t>bảo</a:t>
            </a:r>
            <a:r>
              <a:rPr lang="en-US" smtClean="0"/>
              <a:t> </a:t>
            </a:r>
            <a:r>
              <a:rPr lang="en-US" err="1" smtClean="0"/>
              <a:t>trì</a:t>
            </a:r>
            <a:r>
              <a:rPr lang="en-US" smtClean="0"/>
              <a:t> </a:t>
            </a:r>
            <a:r>
              <a:rPr lang="en-US" err="1" smtClean="0"/>
              <a:t>phần</a:t>
            </a:r>
            <a:r>
              <a:rPr lang="en-US" smtClean="0"/>
              <a:t> </a:t>
            </a:r>
            <a:r>
              <a:rPr lang="en-US" err="1" smtClean="0"/>
              <a:t>mềm</a:t>
            </a:r>
            <a:r>
              <a:rPr lang="en-US" smtClean="0"/>
              <a:t>. </a:t>
            </a:r>
            <a:endParaRPr lang="en-US" smtClean="0"/>
          </a:p>
          <a:p>
            <a:pPr algn="just"/>
            <a:r>
              <a:rPr lang="en-US" err="1" smtClean="0"/>
              <a:t>Kỹ</a:t>
            </a:r>
            <a:r>
              <a:rPr lang="en-US" smtClean="0"/>
              <a:t> </a:t>
            </a:r>
            <a:r>
              <a:rPr lang="en-US" err="1" smtClean="0"/>
              <a:t>nghệ</a:t>
            </a:r>
            <a:r>
              <a:rPr lang="en-US" smtClean="0"/>
              <a:t> </a:t>
            </a:r>
            <a:r>
              <a:rPr lang="en-US" err="1" smtClean="0"/>
              <a:t>phần</a:t>
            </a:r>
            <a:r>
              <a:rPr lang="en-US" smtClean="0"/>
              <a:t> </a:t>
            </a:r>
            <a:r>
              <a:rPr lang="en-US" err="1" smtClean="0"/>
              <a:t>mềm</a:t>
            </a:r>
            <a:r>
              <a:rPr lang="en-US" smtClean="0"/>
              <a:t> </a:t>
            </a:r>
            <a:r>
              <a:rPr lang="en-US" err="1" smtClean="0"/>
              <a:t>còn</a:t>
            </a:r>
            <a:r>
              <a:rPr lang="en-US" smtClean="0"/>
              <a:t> </a:t>
            </a:r>
            <a:r>
              <a:rPr lang="en-US" err="1" smtClean="0"/>
              <a:t>sử</a:t>
            </a:r>
            <a:r>
              <a:rPr lang="en-US" smtClean="0"/>
              <a:t> </a:t>
            </a:r>
            <a:r>
              <a:rPr lang="en-US" err="1" smtClean="0"/>
              <a:t>dụng</a:t>
            </a:r>
            <a:r>
              <a:rPr lang="en-US" smtClean="0"/>
              <a:t> </a:t>
            </a:r>
            <a:r>
              <a:rPr lang="en-US" err="1" smtClean="0"/>
              <a:t>kiến</a:t>
            </a:r>
            <a:r>
              <a:rPr lang="en-US" smtClean="0"/>
              <a:t> </a:t>
            </a:r>
            <a:r>
              <a:rPr lang="en-US" err="1" smtClean="0"/>
              <a:t>thức</a:t>
            </a:r>
            <a:r>
              <a:rPr lang="en-US" smtClean="0"/>
              <a:t> </a:t>
            </a:r>
            <a:r>
              <a:rPr lang="en-US" err="1" smtClean="0"/>
              <a:t>của</a:t>
            </a:r>
            <a:r>
              <a:rPr lang="en-US" smtClean="0"/>
              <a:t> </a:t>
            </a:r>
            <a:r>
              <a:rPr lang="en-US" err="1" smtClean="0"/>
              <a:t>các</a:t>
            </a:r>
            <a:r>
              <a:rPr lang="en-US" smtClean="0"/>
              <a:t> </a:t>
            </a:r>
            <a:r>
              <a:rPr lang="en-US" err="1" smtClean="0"/>
              <a:t>lĩnh</a:t>
            </a:r>
            <a:r>
              <a:rPr lang="en-US" smtClean="0"/>
              <a:t> </a:t>
            </a:r>
            <a:r>
              <a:rPr lang="en-US" err="1" smtClean="0"/>
              <a:t>vực</a:t>
            </a:r>
            <a:r>
              <a:rPr lang="en-US" smtClean="0"/>
              <a:t> </a:t>
            </a:r>
            <a:r>
              <a:rPr lang="en-US" err="1" smtClean="0"/>
              <a:t>như</a:t>
            </a:r>
            <a:r>
              <a:rPr lang="en-US" smtClean="0"/>
              <a:t> </a:t>
            </a:r>
            <a:r>
              <a:rPr lang="en-US" err="1" smtClean="0"/>
              <a:t>kỹ</a:t>
            </a:r>
            <a:r>
              <a:rPr lang="en-US" smtClean="0"/>
              <a:t> </a:t>
            </a:r>
            <a:r>
              <a:rPr lang="en-US" err="1" smtClean="0"/>
              <a:t>thuật</a:t>
            </a:r>
            <a:r>
              <a:rPr lang="en-US" smtClean="0"/>
              <a:t> </a:t>
            </a:r>
            <a:r>
              <a:rPr lang="en-US" err="1" smtClean="0"/>
              <a:t>máy</a:t>
            </a:r>
            <a:r>
              <a:rPr lang="en-US" smtClean="0"/>
              <a:t> </a:t>
            </a:r>
            <a:r>
              <a:rPr lang="en-US" err="1" smtClean="0"/>
              <a:t>tính</a:t>
            </a:r>
            <a:r>
              <a:rPr lang="en-US" smtClean="0"/>
              <a:t>, </a:t>
            </a:r>
            <a:r>
              <a:rPr lang="en-US" err="1" smtClean="0"/>
              <a:t>khoa</a:t>
            </a:r>
            <a:r>
              <a:rPr lang="en-US" smtClean="0"/>
              <a:t> </a:t>
            </a:r>
            <a:r>
              <a:rPr lang="en-US" err="1" smtClean="0"/>
              <a:t>học</a:t>
            </a:r>
            <a:r>
              <a:rPr lang="en-US" smtClean="0"/>
              <a:t> </a:t>
            </a:r>
            <a:r>
              <a:rPr lang="en-US" err="1" smtClean="0"/>
              <a:t>máy</a:t>
            </a:r>
            <a:r>
              <a:rPr lang="en-US" smtClean="0"/>
              <a:t> </a:t>
            </a:r>
            <a:r>
              <a:rPr lang="en-US" err="1" smtClean="0"/>
              <a:t>tính</a:t>
            </a:r>
            <a:r>
              <a:rPr lang="en-US" smtClean="0"/>
              <a:t>, </a:t>
            </a:r>
            <a:r>
              <a:rPr lang="en-US" err="1" smtClean="0"/>
              <a:t>quản</a:t>
            </a:r>
            <a:r>
              <a:rPr lang="en-US" smtClean="0"/>
              <a:t> </a:t>
            </a:r>
            <a:r>
              <a:rPr lang="en-US" err="1" smtClean="0"/>
              <a:t>lý</a:t>
            </a:r>
            <a:r>
              <a:rPr lang="en-US" smtClean="0"/>
              <a:t>, </a:t>
            </a:r>
            <a:r>
              <a:rPr lang="en-US" err="1" smtClean="0"/>
              <a:t>toán</a:t>
            </a:r>
            <a:r>
              <a:rPr lang="en-US" smtClean="0"/>
              <a:t> </a:t>
            </a:r>
            <a:r>
              <a:rPr lang="en-US" err="1" smtClean="0"/>
              <a:t>học</a:t>
            </a:r>
            <a:r>
              <a:rPr lang="en-US" smtClean="0"/>
              <a:t>, </a:t>
            </a:r>
            <a:r>
              <a:rPr lang="en-US" err="1" smtClean="0"/>
              <a:t>quản</a:t>
            </a:r>
            <a:r>
              <a:rPr lang="en-US" smtClean="0"/>
              <a:t> </a:t>
            </a:r>
            <a:r>
              <a:rPr lang="en-US" err="1" smtClean="0"/>
              <a:t>lý</a:t>
            </a:r>
            <a:r>
              <a:rPr lang="en-US" smtClean="0"/>
              <a:t> </a:t>
            </a:r>
            <a:r>
              <a:rPr lang="en-US" err="1" smtClean="0"/>
              <a:t>dự</a:t>
            </a:r>
            <a:r>
              <a:rPr lang="en-US" smtClean="0"/>
              <a:t> </a:t>
            </a:r>
            <a:r>
              <a:rPr lang="en-US" err="1" smtClean="0"/>
              <a:t>án</a:t>
            </a:r>
            <a:r>
              <a:rPr lang="en-US" smtClean="0"/>
              <a:t>, </a:t>
            </a:r>
            <a:r>
              <a:rPr lang="en-US" err="1" smtClean="0"/>
              <a:t>quản</a:t>
            </a:r>
            <a:r>
              <a:rPr lang="en-US" smtClean="0"/>
              <a:t> </a:t>
            </a:r>
            <a:r>
              <a:rPr lang="en-US" err="1" smtClean="0"/>
              <a:t>lý</a:t>
            </a:r>
            <a:r>
              <a:rPr lang="en-US" smtClean="0"/>
              <a:t> </a:t>
            </a:r>
            <a:r>
              <a:rPr lang="en-US" err="1" smtClean="0"/>
              <a:t>chất</a:t>
            </a:r>
            <a:r>
              <a:rPr lang="en-US" smtClean="0"/>
              <a:t> </a:t>
            </a:r>
            <a:r>
              <a:rPr lang="en-US" err="1" smtClean="0"/>
              <a:t>lượng</a:t>
            </a:r>
            <a:r>
              <a:rPr lang="en-US" smtClean="0"/>
              <a:t>, </a:t>
            </a:r>
            <a:r>
              <a:rPr lang="en-US" err="1" smtClean="0"/>
              <a:t>công</a:t>
            </a:r>
            <a:r>
              <a:rPr lang="en-US" smtClean="0"/>
              <a:t> </a:t>
            </a:r>
            <a:r>
              <a:rPr lang="en-US" err="1" smtClean="0"/>
              <a:t>thái</a:t>
            </a:r>
            <a:r>
              <a:rPr lang="en-US" smtClean="0"/>
              <a:t> </a:t>
            </a:r>
            <a:r>
              <a:rPr lang="en-US" err="1" smtClean="0"/>
              <a:t>học</a:t>
            </a:r>
            <a:r>
              <a:rPr lang="en-US" smtClean="0"/>
              <a:t> </a:t>
            </a:r>
            <a:r>
              <a:rPr lang="en-US" err="1" smtClean="0"/>
              <a:t>phần</a:t>
            </a:r>
            <a:r>
              <a:rPr lang="en-US" smtClean="0"/>
              <a:t> </a:t>
            </a:r>
            <a:r>
              <a:rPr lang="en-US" err="1" smtClean="0"/>
              <a:t>mềm</a:t>
            </a:r>
            <a:r>
              <a:rPr lang="en-US" smtClean="0"/>
              <a:t> (software ergonomics), </a:t>
            </a:r>
            <a:r>
              <a:rPr lang="en-US" err="1" smtClean="0"/>
              <a:t>và</a:t>
            </a:r>
            <a:r>
              <a:rPr lang="en-US" smtClean="0"/>
              <a:t> </a:t>
            </a:r>
            <a:r>
              <a:rPr lang="en-US" err="1" smtClean="0"/>
              <a:t>kỹ</a:t>
            </a:r>
            <a:r>
              <a:rPr lang="en-US" smtClean="0"/>
              <a:t> </a:t>
            </a:r>
            <a:r>
              <a:rPr lang="en-US" err="1" smtClean="0"/>
              <a:t>nghệ</a:t>
            </a:r>
            <a:r>
              <a:rPr lang="en-US" smtClean="0"/>
              <a:t> </a:t>
            </a:r>
            <a:r>
              <a:rPr lang="en-US" err="1" smtClean="0"/>
              <a:t>hệ</a:t>
            </a:r>
            <a:r>
              <a:rPr lang="en-US" smtClean="0"/>
              <a:t> </a:t>
            </a:r>
            <a:r>
              <a:rPr lang="en-US" err="1" smtClean="0"/>
              <a:t>thống</a:t>
            </a:r>
            <a:r>
              <a:rPr lang="en-US" smtClean="0"/>
              <a:t> (systems engineering).</a:t>
            </a:r>
          </a:p>
          <a:p>
            <a:pPr algn="just"/>
            <a:r>
              <a:rPr lang="en-US" err="1" smtClean="0"/>
              <a:t>Quá</a:t>
            </a:r>
            <a:r>
              <a:rPr lang="en-US" smtClean="0"/>
              <a:t> </a:t>
            </a:r>
            <a:r>
              <a:rPr lang="en-US" err="1" smtClean="0"/>
              <a:t>trình</a:t>
            </a:r>
            <a:r>
              <a:rPr lang="en-US" smtClean="0"/>
              <a:t> </a:t>
            </a:r>
            <a:r>
              <a:rPr lang="en-US" err="1" smtClean="0"/>
              <a:t>phát</a:t>
            </a:r>
            <a:r>
              <a:rPr lang="en-US" smtClean="0"/>
              <a:t> </a:t>
            </a:r>
            <a:r>
              <a:rPr lang="en-US" err="1" smtClean="0"/>
              <a:t>triển</a:t>
            </a:r>
            <a:r>
              <a:rPr lang="en-US" smtClean="0"/>
              <a:t> </a:t>
            </a:r>
            <a:r>
              <a:rPr lang="en-US" err="1" smtClean="0"/>
              <a:t>phần</a:t>
            </a:r>
            <a:r>
              <a:rPr lang="en-US" smtClean="0"/>
              <a:t> </a:t>
            </a:r>
            <a:r>
              <a:rPr lang="en-US" err="1" smtClean="0"/>
              <a:t>mềm</a:t>
            </a:r>
            <a:r>
              <a:rPr lang="en-US" smtClean="0"/>
              <a:t> </a:t>
            </a:r>
            <a:r>
              <a:rPr lang="en-US" err="1" smtClean="0"/>
              <a:t>là</a:t>
            </a:r>
            <a:r>
              <a:rPr lang="en-US" smtClean="0"/>
              <a:t> </a:t>
            </a:r>
            <a:r>
              <a:rPr lang="en-US" err="1" smtClean="0"/>
              <a:t>tập</a:t>
            </a:r>
            <a:r>
              <a:rPr lang="en-US" smtClean="0"/>
              <a:t> </a:t>
            </a:r>
            <a:r>
              <a:rPr lang="en-US" err="1" smtClean="0"/>
              <a:t>hợp</a:t>
            </a:r>
            <a:r>
              <a:rPr lang="en-US" smtClean="0"/>
              <a:t> </a:t>
            </a:r>
            <a:r>
              <a:rPr lang="en-US" err="1" smtClean="0"/>
              <a:t>các</a:t>
            </a:r>
            <a:r>
              <a:rPr lang="en-US" smtClean="0"/>
              <a:t> </a:t>
            </a:r>
            <a:r>
              <a:rPr lang="en-US" err="1" smtClean="0"/>
              <a:t>thao</a:t>
            </a:r>
            <a:r>
              <a:rPr lang="en-US" smtClean="0"/>
              <a:t> </a:t>
            </a:r>
            <a:r>
              <a:rPr lang="en-US" err="1" smtClean="0"/>
              <a:t>tác</a:t>
            </a:r>
            <a:r>
              <a:rPr lang="en-US" smtClean="0"/>
              <a:t> </a:t>
            </a:r>
            <a:r>
              <a:rPr lang="en-US" err="1" smtClean="0"/>
              <a:t>và</a:t>
            </a:r>
            <a:r>
              <a:rPr lang="en-US" smtClean="0"/>
              <a:t> </a:t>
            </a:r>
            <a:r>
              <a:rPr lang="en-US" err="1" smtClean="0"/>
              <a:t>các</a:t>
            </a:r>
            <a:r>
              <a:rPr lang="en-US" smtClean="0"/>
              <a:t> </a:t>
            </a:r>
            <a:r>
              <a:rPr lang="en-US" err="1" smtClean="0"/>
              <a:t>kết</a:t>
            </a:r>
            <a:r>
              <a:rPr lang="en-US" smtClean="0"/>
              <a:t> </a:t>
            </a:r>
            <a:r>
              <a:rPr lang="en-US" err="1" smtClean="0"/>
              <a:t>quả</a:t>
            </a:r>
            <a:r>
              <a:rPr lang="en-US" smtClean="0"/>
              <a:t> </a:t>
            </a:r>
            <a:r>
              <a:rPr lang="en-US" err="1" smtClean="0"/>
              <a:t>tương</a:t>
            </a:r>
            <a:r>
              <a:rPr lang="en-US" smtClean="0"/>
              <a:t> </a:t>
            </a:r>
            <a:r>
              <a:rPr lang="en-US" err="1" smtClean="0"/>
              <a:t>quan</a:t>
            </a:r>
            <a:r>
              <a:rPr lang="en-US" smtClean="0"/>
              <a:t> </a:t>
            </a:r>
            <a:r>
              <a:rPr lang="en-US" err="1" smtClean="0"/>
              <a:t>để</a:t>
            </a:r>
            <a:r>
              <a:rPr lang="en-US" smtClean="0"/>
              <a:t> </a:t>
            </a:r>
            <a:r>
              <a:rPr lang="en-US" err="1" smtClean="0"/>
              <a:t>sản</a:t>
            </a:r>
            <a:r>
              <a:rPr lang="en-US" smtClean="0"/>
              <a:t> </a:t>
            </a:r>
            <a:r>
              <a:rPr lang="en-US" err="1" smtClean="0"/>
              <a:t>xuất</a:t>
            </a:r>
            <a:r>
              <a:rPr lang="en-US" smtClean="0"/>
              <a:t> </a:t>
            </a:r>
            <a:r>
              <a:rPr lang="en-US" err="1" smtClean="0"/>
              <a:t>ra</a:t>
            </a:r>
            <a:r>
              <a:rPr lang="en-US" smtClean="0"/>
              <a:t> </a:t>
            </a:r>
            <a:r>
              <a:rPr lang="en-US" err="1" smtClean="0"/>
              <a:t>một</a:t>
            </a:r>
            <a:r>
              <a:rPr lang="en-US" smtClean="0"/>
              <a:t> </a:t>
            </a:r>
            <a:r>
              <a:rPr lang="en-US" err="1" smtClean="0"/>
              <a:t>sản</a:t>
            </a:r>
            <a:r>
              <a:rPr lang="en-US" smtClean="0"/>
              <a:t> </a:t>
            </a:r>
            <a:r>
              <a:rPr lang="en-US" err="1" smtClean="0"/>
              <a:t>phẩm</a:t>
            </a:r>
            <a:r>
              <a:rPr lang="en-US" smtClean="0"/>
              <a:t> </a:t>
            </a:r>
            <a:r>
              <a:rPr lang="en-US" err="1" smtClean="0"/>
              <a:t>phần</a:t>
            </a:r>
            <a:r>
              <a:rPr lang="en-US" smtClean="0"/>
              <a:t> </a:t>
            </a:r>
            <a:r>
              <a:rPr lang="en-US" err="1" smtClean="0"/>
              <a:t>mềm</a:t>
            </a:r>
            <a:r>
              <a:rPr lang="en-US" smtClean="0"/>
              <a:t>. </a:t>
            </a:r>
            <a:r>
              <a:rPr lang="en-US" err="1" smtClean="0"/>
              <a:t>Hầu</a:t>
            </a:r>
            <a:r>
              <a:rPr lang="en-US" smtClean="0"/>
              <a:t> </a:t>
            </a:r>
            <a:r>
              <a:rPr lang="en-US" err="1" smtClean="0"/>
              <a:t>hết</a:t>
            </a:r>
            <a:r>
              <a:rPr lang="en-US" smtClean="0"/>
              <a:t> </a:t>
            </a:r>
            <a:r>
              <a:rPr lang="en-US" err="1" smtClean="0"/>
              <a:t>các</a:t>
            </a:r>
            <a:r>
              <a:rPr lang="en-US" smtClean="0"/>
              <a:t> </a:t>
            </a:r>
            <a:r>
              <a:rPr lang="en-US" err="1" smtClean="0"/>
              <a:t>thao</a:t>
            </a:r>
            <a:r>
              <a:rPr lang="en-US" smtClean="0"/>
              <a:t> </a:t>
            </a:r>
            <a:r>
              <a:rPr lang="en-US" err="1" smtClean="0"/>
              <a:t>tác</a:t>
            </a:r>
            <a:r>
              <a:rPr lang="en-US" smtClean="0"/>
              <a:t> </a:t>
            </a:r>
            <a:r>
              <a:rPr lang="en-US" err="1" smtClean="0"/>
              <a:t>này</a:t>
            </a:r>
            <a:r>
              <a:rPr lang="en-US" smtClean="0"/>
              <a:t> </a:t>
            </a:r>
            <a:r>
              <a:rPr lang="en-US" err="1" smtClean="0"/>
              <a:t>được</a:t>
            </a:r>
            <a:r>
              <a:rPr lang="en-US" smtClean="0"/>
              <a:t> </a:t>
            </a:r>
            <a:r>
              <a:rPr lang="en-US" err="1" smtClean="0"/>
              <a:t>tiến</a:t>
            </a:r>
            <a:r>
              <a:rPr lang="en-US" smtClean="0"/>
              <a:t> </a:t>
            </a:r>
            <a:r>
              <a:rPr lang="en-US" err="1" smtClean="0"/>
              <a:t>hành</a:t>
            </a:r>
            <a:r>
              <a:rPr lang="en-US" smtClean="0"/>
              <a:t> </a:t>
            </a:r>
            <a:r>
              <a:rPr lang="en-US" err="1" smtClean="0"/>
              <a:t>bởi</a:t>
            </a:r>
            <a:r>
              <a:rPr lang="en-US" smtClean="0"/>
              <a:t> </a:t>
            </a:r>
            <a:r>
              <a:rPr lang="en-US" err="1" smtClean="0"/>
              <a:t>các</a:t>
            </a:r>
            <a:r>
              <a:rPr lang="en-US" smtClean="0"/>
              <a:t> </a:t>
            </a:r>
            <a:r>
              <a:rPr lang="en-US" err="1" smtClean="0"/>
              <a:t>kỹ</a:t>
            </a:r>
            <a:r>
              <a:rPr lang="en-US" smtClean="0"/>
              <a:t> </a:t>
            </a:r>
            <a:r>
              <a:rPr lang="en-US" err="1" smtClean="0"/>
              <a:t>sư</a:t>
            </a:r>
            <a:r>
              <a:rPr lang="en-US" smtClean="0"/>
              <a:t> </a:t>
            </a:r>
            <a:r>
              <a:rPr lang="en-US" err="1" smtClean="0"/>
              <a:t>phần</a:t>
            </a:r>
            <a:r>
              <a:rPr lang="en-US" smtClean="0"/>
              <a:t> </a:t>
            </a:r>
            <a:r>
              <a:rPr lang="en-US" err="1" smtClean="0"/>
              <a:t>mềm</a:t>
            </a:r>
            <a:r>
              <a:rPr lang="en-US" smtClean="0"/>
              <a:t>. </a:t>
            </a:r>
            <a:r>
              <a:rPr lang="en-US" err="1" smtClean="0"/>
              <a:t>Các</a:t>
            </a:r>
            <a:r>
              <a:rPr lang="en-US" smtClean="0"/>
              <a:t> </a:t>
            </a:r>
            <a:r>
              <a:rPr lang="en-US" err="1" smtClean="0"/>
              <a:t>công</a:t>
            </a:r>
            <a:r>
              <a:rPr lang="en-US" smtClean="0"/>
              <a:t> </a:t>
            </a:r>
            <a:r>
              <a:rPr lang="en-US" err="1" smtClean="0"/>
              <a:t>cụ</a:t>
            </a:r>
            <a:r>
              <a:rPr lang="en-US" smtClean="0"/>
              <a:t> </a:t>
            </a:r>
            <a:r>
              <a:rPr lang="en-US" err="1" smtClean="0"/>
              <a:t>hỗ</a:t>
            </a:r>
            <a:r>
              <a:rPr lang="en-US" smtClean="0"/>
              <a:t> </a:t>
            </a:r>
            <a:r>
              <a:rPr lang="en-US" err="1" smtClean="0"/>
              <a:t>trợ</a:t>
            </a:r>
            <a:r>
              <a:rPr lang="en-US" smtClean="0"/>
              <a:t> </a:t>
            </a:r>
            <a:r>
              <a:rPr lang="en-US" err="1" smtClean="0"/>
              <a:t>máy</a:t>
            </a:r>
            <a:r>
              <a:rPr lang="en-US" smtClean="0"/>
              <a:t> </a:t>
            </a:r>
            <a:r>
              <a:rPr lang="en-US" err="1" smtClean="0"/>
              <a:t>tính</a:t>
            </a:r>
            <a:r>
              <a:rPr lang="en-US" smtClean="0"/>
              <a:t> </a:t>
            </a:r>
            <a:r>
              <a:rPr lang="en-US" err="1" smtClean="0"/>
              <a:t>về</a:t>
            </a:r>
            <a:r>
              <a:rPr lang="en-US" smtClean="0"/>
              <a:t> </a:t>
            </a:r>
            <a:r>
              <a:rPr lang="en-US" err="1" smtClean="0"/>
              <a:t>kỹ</a:t>
            </a:r>
            <a:r>
              <a:rPr lang="en-US" smtClean="0"/>
              <a:t> </a:t>
            </a:r>
            <a:r>
              <a:rPr lang="en-US" err="1" smtClean="0"/>
              <a:t>thuật</a:t>
            </a:r>
            <a:r>
              <a:rPr lang="en-US" smtClean="0"/>
              <a:t> </a:t>
            </a:r>
            <a:r>
              <a:rPr lang="en-US" err="1" smtClean="0"/>
              <a:t>phần</a:t>
            </a:r>
            <a:r>
              <a:rPr lang="en-US" smtClean="0"/>
              <a:t> </a:t>
            </a:r>
            <a:r>
              <a:rPr lang="en-US" err="1" smtClean="0"/>
              <a:t>mềm</a:t>
            </a:r>
            <a:r>
              <a:rPr lang="en-US" smtClean="0"/>
              <a:t> </a:t>
            </a:r>
            <a:r>
              <a:rPr lang="en-US" err="1" smtClean="0"/>
              <a:t>có</a:t>
            </a:r>
            <a:r>
              <a:rPr lang="en-US" smtClean="0"/>
              <a:t> </a:t>
            </a:r>
            <a:r>
              <a:rPr lang="en-US" err="1" smtClean="0"/>
              <a:t>thể</a:t>
            </a:r>
            <a:r>
              <a:rPr lang="en-US" smtClean="0"/>
              <a:t> </a:t>
            </a:r>
            <a:r>
              <a:rPr lang="en-US" err="1" smtClean="0"/>
              <a:t>được</a:t>
            </a:r>
            <a:r>
              <a:rPr lang="en-US" smtClean="0"/>
              <a:t> </a:t>
            </a:r>
            <a:r>
              <a:rPr lang="en-US" err="1" smtClean="0"/>
              <a:t>dùng</a:t>
            </a:r>
            <a:r>
              <a:rPr lang="en-US" smtClean="0"/>
              <a:t> </a:t>
            </a:r>
            <a:r>
              <a:rPr lang="en-US" err="1" smtClean="0"/>
              <a:t>để</a:t>
            </a:r>
            <a:r>
              <a:rPr lang="en-US" smtClean="0"/>
              <a:t> </a:t>
            </a:r>
            <a:r>
              <a:rPr lang="en-US" err="1" smtClean="0"/>
              <a:t>giúp</a:t>
            </a:r>
            <a:r>
              <a:rPr lang="en-US" smtClean="0"/>
              <a:t> </a:t>
            </a:r>
            <a:r>
              <a:rPr lang="en-US" err="1" smtClean="0"/>
              <a:t>trong</a:t>
            </a:r>
            <a:r>
              <a:rPr lang="en-US" smtClean="0"/>
              <a:t> </a:t>
            </a:r>
            <a:r>
              <a:rPr lang="en-US" err="1" smtClean="0"/>
              <a:t>một</a:t>
            </a:r>
            <a:r>
              <a:rPr lang="en-US" smtClean="0"/>
              <a:t> </a:t>
            </a:r>
            <a:r>
              <a:rPr lang="en-US" err="1" smtClean="0"/>
              <a:t>số</a:t>
            </a:r>
            <a:r>
              <a:rPr lang="en-US" smtClean="0"/>
              <a:t> </a:t>
            </a:r>
            <a:r>
              <a:rPr lang="en-US" err="1" smtClean="0"/>
              <a:t>thao</a:t>
            </a:r>
            <a:r>
              <a:rPr lang="en-US" smtClean="0"/>
              <a:t> </a:t>
            </a:r>
            <a:r>
              <a:rPr lang="en-US" err="1" smtClean="0"/>
              <a:t>tác</a:t>
            </a:r>
            <a:r>
              <a:rPr lang="en-US" smtClean="0"/>
              <a:t>.</a:t>
            </a: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Dự án phần mềm và quản lý dự án phần mềm</a:t>
            </a:r>
            <a:endParaRPr lang="en-US">
              <a:solidFill>
                <a:srgbClr val="FF0000"/>
              </a:solidFill>
            </a:endParaRPr>
          </a:p>
        </p:txBody>
      </p:sp>
      <p:sp>
        <p:nvSpPr>
          <p:cNvPr id="3" name="Content Placeholder 2"/>
          <p:cNvSpPr>
            <a:spLocks noGrp="1"/>
          </p:cNvSpPr>
          <p:nvPr>
            <p:ph sz="quarter" idx="1"/>
          </p:nvPr>
        </p:nvSpPr>
        <p:spPr>
          <a:xfrm>
            <a:off x="228600" y="1600200"/>
            <a:ext cx="8382000" cy="4873752"/>
          </a:xfrm>
        </p:spPr>
        <p:txBody>
          <a:bodyPr/>
          <a:lstStyle/>
          <a:p>
            <a:pPr lvl="1" algn="just"/>
            <a:r>
              <a:rPr lang="en-US" sz="2400" smtClean="0"/>
              <a:t>Dự </a:t>
            </a:r>
            <a:r>
              <a:rPr lang="en-US" sz="2400" smtClean="0"/>
              <a:t>án phần mềm </a:t>
            </a:r>
            <a:r>
              <a:rPr lang="en-US" sz="2400" smtClean="0"/>
              <a:t>là </a:t>
            </a:r>
            <a:r>
              <a:rPr lang="en-US" sz="2400" smtClean="0"/>
              <a:t>gì ?</a:t>
            </a:r>
          </a:p>
          <a:p>
            <a:pPr lvl="1" algn="just"/>
            <a:endParaRPr lang="en-US" sz="2000" smtClean="0"/>
          </a:p>
          <a:p>
            <a:pPr algn="just"/>
            <a:r>
              <a:rPr lang="en-US" smtClean="0"/>
              <a:t>Dự </a:t>
            </a:r>
            <a:r>
              <a:rPr lang="en-US" smtClean="0"/>
              <a:t>án phần mềm </a:t>
            </a:r>
            <a:r>
              <a:rPr lang="en-US" smtClean="0"/>
              <a:t>là một lĩnh vực hoạt động đặc thù, một nhiệm vụ cần phải thực hiện theo một phương pháp riêng, trong khuôn khổ nguồn lực riêng, có một kế hoạch tiến độ cụ thể nhằm tạo ra một sản phẩm mới nào đó. </a:t>
            </a:r>
            <a:endParaRPr lang="en-US" sz="2000" smtClean="0"/>
          </a:p>
          <a:p>
            <a:pPr algn="just"/>
            <a:r>
              <a:rPr lang="en-US" smtClean="0"/>
              <a:t>Nói tóm lại dự án là một chuỗi các công việc (nhiệm vụ, hoạt động), được thực hiện nhằn đạt được mục tiêu đề ra trong điều kiện ràng buộc về phạm vi, thời gian và ngân sách.</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Dự án phần mềm và quản lý dự án phần mềm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fontScale="92500" lnSpcReduction="10000"/>
          </a:bodyPr>
          <a:lstStyle/>
          <a:p>
            <a:pPr algn="just">
              <a:buNone/>
            </a:pPr>
            <a:r>
              <a:rPr lang="en-US" smtClean="0"/>
              <a:t>		Quản </a:t>
            </a:r>
            <a:r>
              <a:rPr lang="en-US" smtClean="0"/>
              <a:t>lý dự </a:t>
            </a:r>
            <a:r>
              <a:rPr lang="en-US" smtClean="0"/>
              <a:t>án </a:t>
            </a:r>
            <a:r>
              <a:rPr lang="en-US" smtClean="0"/>
              <a:t>phần mềm </a:t>
            </a:r>
          </a:p>
          <a:p>
            <a:pPr algn="just">
              <a:buFont typeface="Wingdings" pitchFamily="2" charset="2"/>
              <a:buChar char="v"/>
            </a:pPr>
            <a:r>
              <a:rPr lang="en-US" smtClean="0"/>
              <a:t>Quản </a:t>
            </a:r>
            <a:r>
              <a:rPr lang="en-US" smtClean="0"/>
              <a:t>lý dự án phần mềm là các bước lặp kế hoạch xây dựng dự án phần mềm một cách hợp lý và hiệu quả. Một dự án phần mềm được quản lý tốt phải có các tính chất sau </a:t>
            </a:r>
            <a:r>
              <a:rPr lang="en-US" smtClean="0"/>
              <a:t>đây</a:t>
            </a:r>
            <a:r>
              <a:rPr lang="en-US" smtClean="0"/>
              <a:t>:</a:t>
            </a:r>
          </a:p>
          <a:p>
            <a:pPr algn="just"/>
            <a:r>
              <a:rPr lang="en-US" b="1" smtClean="0"/>
              <a:t>Dự án có mục đích, kết quả rõ ràng:</a:t>
            </a:r>
            <a:r>
              <a:rPr lang="en-US" smtClean="0"/>
              <a:t> Tất cả các dự án thành công đều phải có kết quả được xác định rõ ràng. Ví dụ như một tòa nhà chung cư, một hệ thống mạng cơ quan, một hệ thống mạng truyền hình cáp… Mỗi dự án bao gồm tập hợp các nhiệm vụ cần thực hiện, mỗi nhiệm vụ cụ thể này khi thực hiện sẽ thu được các kết quả độc lập và tập hợp các kết quả đó tạo thành kết quả chung của dự án. Các kết quả này có thể theo dõi, đánh giá bằng hệ thống các tiêu chí rõ ràng. Nói cách khác, dự án bao gồm nhiều hợp phần khác nhau được quản lý thực hiện trên cơ sở đảm bảo thống nhất các tiêu chí về thời gian, nguồn lực (chi phí) và chất lượng.</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Dự án phần mềm và quản lý dự án phần mềm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fontScale="92500" lnSpcReduction="10000"/>
          </a:bodyPr>
          <a:lstStyle/>
          <a:p>
            <a:pPr lvl="0"/>
            <a:r>
              <a:rPr lang="en-US" b="1" smtClean="0"/>
              <a:t>Thời gian tồn tại của dự án có tính hữu hạn:</a:t>
            </a:r>
            <a:r>
              <a:rPr lang="en-US" smtClean="0"/>
              <a:t> Khi dự án kết thúc hoàn thành, kết quả dự án được chuyển giao, đưa vào khai thác sử dụng, và tổ chức dự án giải tán.</a:t>
            </a:r>
          </a:p>
          <a:p>
            <a:pPr lvl="0"/>
            <a:r>
              <a:rPr lang="en-US" b="1" smtClean="0"/>
              <a:t>Sản phẩm, kết quả của dự án mang tính độc đáo, mới lạ:</a:t>
            </a:r>
            <a:r>
              <a:rPr lang="en-US" smtClean="0"/>
              <a:t> Nếu các dự án hoàn toàn giống nhau và không tạo được giá trị nào mới, nó thể hiện có sự đầu tư trùng lặp, gây lãng phí, đây là tình trạng phổ biến của các dự án Công Nghệ Thông Tin nói chung và các dự án khác.</a:t>
            </a:r>
          </a:p>
          <a:p>
            <a:pPr lvl="0"/>
            <a:r>
              <a:rPr lang="en-US" b="1" smtClean="0"/>
              <a:t>Dự án liên quan đến nhiều bên:</a:t>
            </a:r>
            <a:r>
              <a:rPr lang="en-US" smtClean="0"/>
              <a:t> Dự án nào cũng có sự tham gia của nhiều bên như nhà tài trợ dự án (chủ đầu tư), khách hàng (đơn vị thụ hưởng), các nhà tư vấn, thiết kế,…</a:t>
            </a:r>
          </a:p>
          <a:p>
            <a:r>
              <a:rPr lang="en-US" b="1" smtClean="0"/>
              <a:t>Dự án thường mang tính không chắc chắn:</a:t>
            </a:r>
            <a:r>
              <a:rPr lang="en-US" smtClean="0"/>
              <a:t> Đối với ngành CNTT các công nghệ thường thay đổi cứ sau 18 tháng (quy luật Moore), thời gian đầu tư và xây dựng dự án thường kéo dài và thường xuất hiện nguy cơ rủi ro rất cao.</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Dự án phần mềm và quản lý dự án phần mềm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pPr lvl="1"/>
            <a:r>
              <a:rPr lang="en-US" sz="2400" smtClean="0"/>
              <a:t>Mục tiêu của quản lý dự án phần mềm</a:t>
            </a:r>
          </a:p>
          <a:p>
            <a:endParaRPr lang="en-US" smtClean="0"/>
          </a:p>
          <a:p>
            <a:r>
              <a:rPr lang="en-US" smtClean="0"/>
              <a:t>Mục </a:t>
            </a:r>
            <a:r>
              <a:rPr lang="en-US" smtClean="0"/>
              <a:t>tiêu của quản lý dự án phần mềm là phải hoàn thành các công việc của dự án theo đúng yêu cầu kỹ thuật và chất lượng, trong phạm vi ngân sách (chi phí) được duyệt và theo đúng tiến độ thời gian cho phép.</a:t>
            </a: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Tiến trình quản lý dự án</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pPr algn="just"/>
            <a:r>
              <a:rPr lang="en-US" smtClean="0"/>
              <a:t>Dự án là một thực thể thống nhất, thời gian thực hiện xác định và có độ bất định nhất định nên các đơn vị, tổ chức thường chia dự án thành một số tiến trình để quản lý khi thực hiện. Mỗi tiến trình được đánh dấu bằng việc thực hiện một hay nhiều công việc. Tập hợp các tiến trình này lại được gọi là chu kỳ hay vòng đời của dự án. Chu kỳ của dự án xác định thời điểm bắt đầu, thời điểm kết thúc và thời gian thực hiện dự án. Chu kỳ dự án xác định những công việc nào sẽ được thực hiện trong từng giai đoạn và ai sẽ tham gia thực hiện.</a:t>
            </a: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Tiến trình quản lý dự án</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r>
              <a:rPr lang="en-US" smtClean="0"/>
              <a:t>Chu kỳ dự án hay vòng đời dự án (Systems Development Life Cycle – SDLC) là khung làm việc để mô tả các giai đoạn trong quá trình phát triền và duy trì hệ thống. SDLC được chi thành 4 giai đoạn như sau:</a:t>
            </a:r>
          </a:p>
          <a:p>
            <a:pPr algn="just"/>
            <a:r>
              <a:rPr lang="en-US" smtClean="0"/>
              <a:t>Giai đoạn xây dựng ý tưởng: là việc xác định mục tiêu, kết quả cuối cùng của dự án và chọn phương pháp thực hiện để dẫn tới kết quả đó. Xây dựng ý tưởng bao gồm xác định yêu cầu khách hàng, khảo sát thu thập số liệu, đánh giá rủi ro, dự tính nguồn nhân lực, so sánh lựa chọn dự án, …</a:t>
            </a: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Tiến trình quản lý dự án</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pPr lvl="0"/>
            <a:r>
              <a:rPr lang="en-US" smtClean="0"/>
              <a:t>Giai đoạn phát triển dự án: là giai đoạn chi tiết xem dự án cần được thực hiện như thế nào, nội dung chủ yếu của giai đoạn này tập trung vào công việc thiết kế và lập kế hoạch cụ thể. Đây là giai đoạn chứa đựng những công việc phức tạp nhất của dự án. Nội dung của giai đoạn này bao gồm:</a:t>
            </a:r>
          </a:p>
          <a:p>
            <a:pPr lvl="1"/>
            <a:r>
              <a:rPr lang="en-US" sz="2400" smtClean="0"/>
              <a:t> Phân nhóm dự án, xác định công việc cho từng nhóm.</a:t>
            </a:r>
          </a:p>
          <a:p>
            <a:pPr lvl="1"/>
            <a:r>
              <a:rPr lang="en-US" sz="2400" smtClean="0"/>
              <a:t>Lập kế hoạch tổng thể</a:t>
            </a:r>
          </a:p>
          <a:p>
            <a:pPr lvl="1"/>
            <a:r>
              <a:rPr lang="en-US" sz="2400" smtClean="0"/>
              <a:t>Phân tích, lập bảng chi tiết công việc cho từng nhóm</a:t>
            </a:r>
          </a:p>
          <a:p>
            <a:pPr lvl="1"/>
            <a:r>
              <a:rPr lang="en-US" sz="2400" smtClean="0"/>
              <a:t>Lập kế hoạch tiến độ thời gian thực hiện cho từng nhóm</a:t>
            </a:r>
          </a:p>
          <a:p>
            <a:pPr lvl="1"/>
            <a:r>
              <a:rPr lang="en-US" sz="2400" smtClean="0"/>
              <a:t>Lập kế hoạch chi phí </a:t>
            </a:r>
            <a:r>
              <a:rPr lang="en-US" sz="2400" smtClean="0"/>
              <a:t>cụ </a:t>
            </a:r>
            <a:r>
              <a:rPr lang="en-US" sz="2400" smtClean="0"/>
              <a:t>thể</a:t>
            </a:r>
          </a:p>
          <a:p>
            <a:pPr lvl="1"/>
            <a:r>
              <a:rPr lang="en-US" sz="2400" smtClean="0"/>
              <a:t>Lập </a:t>
            </a:r>
            <a:r>
              <a:rPr lang="en-US" sz="2400" smtClean="0"/>
              <a:t>kế hoạch nguồn nhân lực cần thiết</a:t>
            </a:r>
          </a:p>
          <a:p>
            <a:pPr>
              <a:buNone/>
            </a:pP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Tiến trình quản lý dự án</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pPr lvl="0"/>
            <a:r>
              <a:rPr lang="en-US" smtClean="0"/>
              <a:t>Giai đoạn thực hiện (xây dựng) dự án: tiến hành xây dựng dự án theo các kế hoạch đã lập ở giai đoạn phát triển dự </a:t>
            </a:r>
            <a:r>
              <a:rPr lang="en-US" smtClean="0"/>
              <a:t>án</a:t>
            </a:r>
            <a:r>
              <a:rPr lang="en-US" smtClean="0"/>
              <a:t>.</a:t>
            </a:r>
          </a:p>
          <a:p>
            <a:pPr lvl="0" algn="just"/>
            <a:endParaRPr lang="en-US" smtClean="0"/>
          </a:p>
          <a:p>
            <a:r>
              <a:rPr lang="en-US" smtClean="0"/>
              <a:t>Giai đoạn kết thúc: Vận hành chạy thử nghiệm sản phẩm, bàn giao sản phẩm cùng tài liệu hướng dẫn liên quan, đánh giá dự án và giải phóng nguồn nhân lực.</a:t>
            </a:r>
            <a:endParaRPr lang="en-US" sz="2400" smtClean="0"/>
          </a:p>
          <a:p>
            <a:pPr>
              <a:buNone/>
            </a:pP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467600" cy="563562"/>
          </a:xfrm>
        </p:spPr>
        <p:txBody>
          <a:bodyPr/>
          <a:lstStyle/>
          <a:p>
            <a:pPr algn="ctr"/>
            <a:r>
              <a:rPr lang="en-US" smtClean="0">
                <a:solidFill>
                  <a:srgbClr val="FF0000"/>
                </a:solidFill>
              </a:rPr>
              <a:t>Tiến trình quản lý dự án</a:t>
            </a:r>
            <a:endParaRPr lang="en-US">
              <a:solidFill>
                <a:srgbClr val="FF0000"/>
              </a:solidFill>
            </a:endParaRPr>
          </a:p>
        </p:txBody>
      </p:sp>
      <p:graphicFrame>
        <p:nvGraphicFramePr>
          <p:cNvPr id="5" name="Content Placeholder 4"/>
          <p:cNvGraphicFramePr>
            <a:graphicFrameLocks noGrp="1"/>
          </p:cNvGraphicFramePr>
          <p:nvPr>
            <p:ph sz="quarter" idx="1"/>
          </p:nvPr>
        </p:nvGraphicFramePr>
        <p:xfrm>
          <a:off x="228600" y="1119213"/>
          <a:ext cx="8458200" cy="5562600"/>
        </p:xfrm>
        <a:graphic>
          <a:graphicData uri="http://schemas.openxmlformats.org/drawingml/2006/table">
            <a:tbl>
              <a:tblPr/>
              <a:tblGrid>
                <a:gridCol w="762000"/>
                <a:gridCol w="1424911"/>
                <a:gridCol w="2638944"/>
                <a:gridCol w="1300712"/>
                <a:gridCol w="2331633"/>
              </a:tblGrid>
              <a:tr h="252702">
                <a:tc>
                  <a:txBody>
                    <a:bodyPr/>
                    <a:lstStyle/>
                    <a:p>
                      <a:pPr marL="0" marR="0">
                        <a:spcBef>
                          <a:spcPts val="0"/>
                        </a:spcBef>
                        <a:spcAft>
                          <a:spcPts val="0"/>
                        </a:spcAft>
                        <a:tabLst>
                          <a:tab pos="360045" algn="l"/>
                          <a:tab pos="628650" algn="l"/>
                        </a:tabLst>
                      </a:pPr>
                      <a:r>
                        <a:rPr lang="en-US" sz="1000" smtClean="0">
                          <a:latin typeface="Times New Roman"/>
                          <a:ea typeface="Times New Roman"/>
                        </a:rPr>
                        <a:t> Công</a:t>
                      </a:r>
                      <a:r>
                        <a:rPr lang="en-US" sz="1000" baseline="0" smtClean="0">
                          <a:latin typeface="Times New Roman"/>
                          <a:ea typeface="Times New Roman"/>
                        </a:rPr>
                        <a:t> Việc</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Mục đích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Các hoạt động trong từng giai đoạn</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Tiến hành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Tài liệu và các mốc điểm</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145">
                <a:tc>
                  <a:txBody>
                    <a:bodyPr/>
                    <a:lstStyle/>
                    <a:p>
                      <a:pPr marL="0" marR="0">
                        <a:spcBef>
                          <a:spcPts val="0"/>
                        </a:spcBef>
                        <a:spcAft>
                          <a:spcPts val="0"/>
                        </a:spcAft>
                        <a:tabLst>
                          <a:tab pos="360045" algn="l"/>
                          <a:tab pos="628650" algn="l"/>
                        </a:tabLst>
                      </a:pPr>
                      <a:r>
                        <a:rPr lang="en-US" sz="1000">
                          <a:latin typeface="Times New Roman"/>
                          <a:ea typeface="Times New Roman"/>
                        </a:rPr>
                        <a:t>XÁC ĐỊNH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Tìm hiểu để có đánh giá khởi đầu</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Mục đích , mục tiêu, trình bày các vấn đề của dự án</a:t>
                      </a:r>
                    </a:p>
                    <a:p>
                      <a:pPr marL="0" marR="0">
                        <a:spcBef>
                          <a:spcPts val="0"/>
                        </a:spcBef>
                        <a:spcAft>
                          <a:spcPts val="0"/>
                        </a:spcAft>
                        <a:tabLst>
                          <a:tab pos="360045" algn="l"/>
                          <a:tab pos="628650" algn="l"/>
                        </a:tabLst>
                      </a:pPr>
                      <a:r>
                        <a:rPr lang="en-US" sz="1000" smtClean="0">
                          <a:latin typeface="Times New Roman"/>
                          <a:ea typeface="Times New Roman"/>
                        </a:rPr>
                        <a:t>Đánh giá rủi ro</a:t>
                      </a:r>
                    </a:p>
                    <a:p>
                      <a:pPr marL="0" marR="0">
                        <a:spcBef>
                          <a:spcPts val="0"/>
                        </a:spcBef>
                        <a:spcAft>
                          <a:spcPts val="0"/>
                        </a:spcAft>
                        <a:tabLst>
                          <a:tab pos="360045" algn="l"/>
                          <a:tab pos="628650" algn="l"/>
                        </a:tabLst>
                      </a:pPr>
                      <a:r>
                        <a:rPr lang="en-US" sz="1000" smtClean="0">
                          <a:latin typeface="Times New Roman"/>
                          <a:ea typeface="Times New Roman"/>
                        </a:rPr>
                        <a:t>Kế hoạch và ước tính</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Quản lý dự án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Ý tưởng về dự án (Người dùng thông qua)</a:t>
                      </a:r>
                    </a:p>
                    <a:p>
                      <a:pPr marL="0" marR="0">
                        <a:spcBef>
                          <a:spcPts val="0"/>
                        </a:spcBef>
                        <a:spcAft>
                          <a:spcPts val="0"/>
                        </a:spcAft>
                        <a:tabLst>
                          <a:tab pos="360045" algn="l"/>
                          <a:tab pos="628650" algn="l"/>
                        </a:tabLst>
                      </a:pPr>
                      <a:r>
                        <a:rPr lang="en-US" sz="1000">
                          <a:latin typeface="Times New Roman"/>
                          <a:ea typeface="Times New Roman"/>
                        </a:rPr>
                        <a:t>Yêu cầu người dùng.</a:t>
                      </a:r>
                    </a:p>
                    <a:p>
                      <a:pPr marL="0" marR="0">
                        <a:spcBef>
                          <a:spcPts val="0"/>
                        </a:spcBef>
                        <a:spcAft>
                          <a:spcPts val="0"/>
                        </a:spcAft>
                        <a:tabLst>
                          <a:tab pos="360045" algn="l"/>
                          <a:tab pos="628650" algn="l"/>
                        </a:tabLst>
                      </a:pPr>
                      <a:r>
                        <a:rPr lang="en-US" sz="1000">
                          <a:latin typeface="Times New Roman"/>
                          <a:ea typeface="Times New Roman"/>
                        </a:rPr>
                        <a:t>Bảng các rủi ro</a:t>
                      </a:r>
                    </a:p>
                    <a:p>
                      <a:pPr marL="0" marR="0">
                        <a:spcBef>
                          <a:spcPts val="0"/>
                        </a:spcBef>
                        <a:spcAft>
                          <a:spcPts val="0"/>
                        </a:spcAft>
                        <a:tabLst>
                          <a:tab pos="360045" algn="l"/>
                          <a:tab pos="628650" algn="l"/>
                        </a:tabLst>
                      </a:pPr>
                      <a:r>
                        <a:rPr lang="en-US" sz="1000">
                          <a:latin typeface="Times New Roman"/>
                          <a:ea typeface="Times New Roman"/>
                        </a:rPr>
                        <a:t>Kế hoạch khởi đầu. (Các thành viên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9288">
                <a:tc>
                  <a:txBody>
                    <a:bodyPr/>
                    <a:lstStyle/>
                    <a:p>
                      <a:pPr marL="0" marR="0">
                        <a:spcBef>
                          <a:spcPts val="0"/>
                        </a:spcBef>
                        <a:spcAft>
                          <a:spcPts val="0"/>
                        </a:spcAft>
                        <a:tabLst>
                          <a:tab pos="360045" algn="l"/>
                          <a:tab pos="628650" algn="l"/>
                        </a:tabLst>
                      </a:pPr>
                      <a:r>
                        <a:rPr lang="en-US" sz="1000">
                          <a:latin typeface="Times New Roman"/>
                          <a:ea typeface="Times New Roman"/>
                        </a:rPr>
                        <a:t>PHÂN TÍCH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Hệ thống sẽ làm gì</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Giao diện người dùng</a:t>
                      </a:r>
                    </a:p>
                    <a:p>
                      <a:pPr marL="0" marR="0">
                        <a:spcBef>
                          <a:spcPts val="0"/>
                        </a:spcBef>
                        <a:spcAft>
                          <a:spcPts val="0"/>
                        </a:spcAft>
                        <a:tabLst>
                          <a:tab pos="360045" algn="l"/>
                          <a:tab pos="628650" algn="l"/>
                        </a:tabLst>
                      </a:pPr>
                      <a:r>
                        <a:rPr lang="en-US" sz="1000" smtClean="0">
                          <a:latin typeface="Times New Roman"/>
                          <a:ea typeface="Times New Roman"/>
                        </a:rPr>
                        <a:t>Các điều khoản hợp đồng</a:t>
                      </a:r>
                    </a:p>
                    <a:p>
                      <a:pPr marL="0" marR="0">
                        <a:spcBef>
                          <a:spcPts val="0"/>
                        </a:spcBef>
                        <a:spcAft>
                          <a:spcPts val="0"/>
                        </a:spcAft>
                        <a:tabLst>
                          <a:tab pos="360045" algn="l"/>
                          <a:tab pos="628650" algn="l"/>
                        </a:tabLst>
                      </a:pPr>
                      <a:r>
                        <a:rPr lang="en-US" sz="1000" smtClean="0">
                          <a:latin typeface="Times New Roman"/>
                          <a:ea typeface="Times New Roman"/>
                        </a:rPr>
                        <a:t>Thiết kế ban đầu</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Xem xét</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Đặc tả các chức năng (Người dùng thông qua)</a:t>
                      </a:r>
                    </a:p>
                    <a:p>
                      <a:pPr marL="0" marR="0">
                        <a:spcBef>
                          <a:spcPts val="0"/>
                        </a:spcBef>
                        <a:spcAft>
                          <a:spcPts val="0"/>
                        </a:spcAft>
                        <a:tabLst>
                          <a:tab pos="360045" algn="l"/>
                          <a:tab pos="628650" algn="l"/>
                        </a:tabLst>
                      </a:pPr>
                      <a:r>
                        <a:rPr lang="en-US" sz="1000">
                          <a:latin typeface="Times New Roman"/>
                          <a:ea typeface="Times New Roman"/>
                        </a:rPr>
                        <a:t>Kế hoạch cuối cùng</a:t>
                      </a:r>
                    </a:p>
                    <a:p>
                      <a:pPr marL="0" marR="0">
                        <a:spcBef>
                          <a:spcPts val="0"/>
                        </a:spcBef>
                        <a:spcAft>
                          <a:spcPts val="0"/>
                        </a:spcAft>
                        <a:tabLst>
                          <a:tab pos="360045" algn="l"/>
                          <a:tab pos="628650" algn="l"/>
                        </a:tabLst>
                      </a:pPr>
                      <a:r>
                        <a:rPr lang="en-US" sz="1000">
                          <a:latin typeface="Times New Roman"/>
                          <a:ea typeface="Times New Roman"/>
                        </a:rPr>
                        <a:t>Đề xuất thực hiện (Người dùng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4460">
                <a:tc>
                  <a:txBody>
                    <a:bodyPr/>
                    <a:lstStyle/>
                    <a:p>
                      <a:pPr marL="0" marR="0">
                        <a:spcBef>
                          <a:spcPts val="0"/>
                        </a:spcBef>
                        <a:spcAft>
                          <a:spcPts val="0"/>
                        </a:spcAft>
                        <a:tabLst>
                          <a:tab pos="360045" algn="l"/>
                          <a:tab pos="628650" algn="l"/>
                        </a:tabLst>
                      </a:pPr>
                      <a:r>
                        <a:rPr lang="en-US" sz="1000">
                          <a:latin typeface="Times New Roman"/>
                          <a:ea typeface="Times New Roman"/>
                        </a:rPr>
                        <a:t>THIẾT KẾ</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Các thành phần của hệ thống sẽ làm việc như thế nào </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Quyết định xây dựng</a:t>
                      </a:r>
                    </a:p>
                    <a:p>
                      <a:pPr marL="0" marR="0">
                        <a:spcBef>
                          <a:spcPts val="0"/>
                        </a:spcBef>
                        <a:spcAft>
                          <a:spcPts val="0"/>
                        </a:spcAft>
                        <a:tabLst>
                          <a:tab pos="360045" algn="l"/>
                          <a:tab pos="628650" algn="l"/>
                        </a:tabLst>
                      </a:pPr>
                      <a:r>
                        <a:rPr lang="en-US" sz="1000" smtClean="0">
                          <a:latin typeface="Times New Roman"/>
                          <a:ea typeface="Times New Roman"/>
                        </a:rPr>
                        <a:t>Thiết kế và xem xét kỹ lưỡng</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Báo cáo tình hình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Đặc tả thiết kế (Thông qua Project Manager)</a:t>
                      </a:r>
                    </a:p>
                    <a:p>
                      <a:pPr marL="0" marR="0">
                        <a:spcBef>
                          <a:spcPts val="0"/>
                        </a:spcBef>
                        <a:spcAft>
                          <a:spcPts val="0"/>
                        </a:spcAft>
                        <a:tabLst>
                          <a:tab pos="360045" algn="l"/>
                          <a:tab pos="628650" algn="l"/>
                        </a:tabLst>
                      </a:pPr>
                      <a:r>
                        <a:rPr lang="en-US" sz="1000">
                          <a:latin typeface="Times New Roman"/>
                          <a:ea typeface="Times New Roman"/>
                        </a:rPr>
                        <a:t>Kế hoạch kiểm tra lại chấp nhận</a:t>
                      </a:r>
                    </a:p>
                    <a:p>
                      <a:pPr marL="0" marR="0">
                        <a:spcBef>
                          <a:spcPts val="0"/>
                        </a:spcBef>
                        <a:spcAft>
                          <a:spcPts val="0"/>
                        </a:spcAft>
                        <a:tabLst>
                          <a:tab pos="360045" algn="l"/>
                          <a:tab pos="628650" algn="l"/>
                        </a:tabLst>
                      </a:pPr>
                      <a:r>
                        <a:rPr lang="en-US" sz="1000">
                          <a:latin typeface="Times New Roman"/>
                          <a:ea typeface="Times New Roman"/>
                        </a:rPr>
                        <a:t>Ước tính đã được xem xét lại. (Thông qua về chất lượng)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4918">
                <a:tc>
                  <a:txBody>
                    <a:bodyPr/>
                    <a:lstStyle/>
                    <a:p>
                      <a:pPr marL="0" marR="0">
                        <a:spcBef>
                          <a:spcPts val="0"/>
                        </a:spcBef>
                        <a:spcAft>
                          <a:spcPts val="0"/>
                        </a:spcAft>
                        <a:tabLst>
                          <a:tab pos="360045" algn="l"/>
                          <a:tab pos="628650" algn="l"/>
                        </a:tabLst>
                      </a:pPr>
                      <a:r>
                        <a:rPr lang="en-US" sz="1000">
                          <a:latin typeface="Times New Roman"/>
                          <a:ea typeface="Times New Roman"/>
                        </a:rPr>
                        <a:t>THỰC HIỆN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Lắp ráp các thành phần (module) lại</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Lập trình</a:t>
                      </a:r>
                    </a:p>
                    <a:p>
                      <a:pPr marL="0" marR="0">
                        <a:spcBef>
                          <a:spcPts val="0"/>
                        </a:spcBef>
                        <a:spcAft>
                          <a:spcPts val="0"/>
                        </a:spcAft>
                        <a:tabLst>
                          <a:tab pos="360045" algn="l"/>
                          <a:tab pos="628650" algn="l"/>
                        </a:tabLst>
                      </a:pPr>
                      <a:r>
                        <a:rPr lang="en-US" sz="1000" smtClean="0">
                          <a:latin typeface="Times New Roman"/>
                          <a:ea typeface="Times New Roman"/>
                        </a:rPr>
                        <a:t>Kiểm thử từng phần</a:t>
                      </a:r>
                    </a:p>
                    <a:p>
                      <a:pPr marL="0" marR="0">
                        <a:spcBef>
                          <a:spcPts val="0"/>
                        </a:spcBef>
                        <a:spcAft>
                          <a:spcPts val="0"/>
                        </a:spcAft>
                        <a:tabLst>
                          <a:tab pos="360045" algn="l"/>
                          <a:tab pos="628650" algn="l"/>
                        </a:tabLst>
                      </a:pPr>
                      <a:r>
                        <a:rPr lang="en-US" sz="1000" smtClean="0">
                          <a:latin typeface="Times New Roman"/>
                          <a:ea typeface="Times New Roman"/>
                        </a:rPr>
                        <a:t>Lắp ráp và xây dựng hoàn chỉnh.</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Xây dựng các module (thông qua Project Manager)</a:t>
                      </a:r>
                    </a:p>
                    <a:p>
                      <a:pPr marL="0" marR="0">
                        <a:spcBef>
                          <a:spcPts val="0"/>
                        </a:spcBef>
                        <a:spcAft>
                          <a:spcPts val="0"/>
                        </a:spcAft>
                        <a:tabLst>
                          <a:tab pos="360045" algn="l"/>
                          <a:tab pos="628650" algn="l"/>
                        </a:tabLst>
                      </a:pPr>
                      <a:r>
                        <a:rPr lang="en-US" sz="1000">
                          <a:latin typeface="Times New Roman"/>
                          <a:ea typeface="Times New Roman"/>
                        </a:rPr>
                        <a:t>Kế hoạch kiểm thử hệ thống (thông qua Project Manager)</a:t>
                      </a:r>
                    </a:p>
                    <a:p>
                      <a:pPr marL="0" marR="0">
                        <a:spcBef>
                          <a:spcPts val="0"/>
                        </a:spcBef>
                        <a:spcAft>
                          <a:spcPts val="0"/>
                        </a:spcAft>
                        <a:tabLst>
                          <a:tab pos="360045" algn="l"/>
                          <a:tab pos="628650" algn="l"/>
                        </a:tabLst>
                      </a:pPr>
                      <a:r>
                        <a:rPr lang="en-US" sz="1000">
                          <a:latin typeface="Times New Roman"/>
                          <a:ea typeface="Times New Roman"/>
                        </a:rPr>
                        <a:t>Tài liệu hướng dẫn sử dụng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1758">
                <a:tc>
                  <a:txBody>
                    <a:bodyPr/>
                    <a:lstStyle/>
                    <a:p>
                      <a:pPr marL="0" marR="0">
                        <a:spcBef>
                          <a:spcPts val="0"/>
                        </a:spcBef>
                        <a:spcAft>
                          <a:spcPts val="0"/>
                        </a:spcAft>
                        <a:tabLst>
                          <a:tab pos="360045" algn="l"/>
                          <a:tab pos="628650" algn="l"/>
                        </a:tabLst>
                      </a:pPr>
                      <a:r>
                        <a:rPr lang="en-US" sz="1000">
                          <a:latin typeface="Times New Roman"/>
                          <a:ea typeface="Times New Roman"/>
                        </a:rPr>
                        <a:t>KIỂM THỬ HỆ THỐNG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Chạy thử hệ thống, chỉnh sửa những sai sót</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Kiểm tra chất lượng kỹ càng</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Kiểm thử hệ thống</a:t>
                      </a:r>
                    </a:p>
                    <a:p>
                      <a:pPr marL="0" marR="0">
                        <a:spcBef>
                          <a:spcPts val="0"/>
                        </a:spcBef>
                        <a:spcAft>
                          <a:spcPts val="0"/>
                        </a:spcAft>
                        <a:tabLst>
                          <a:tab pos="360045" algn="l"/>
                          <a:tab pos="628650" algn="l"/>
                        </a:tabLst>
                      </a:pPr>
                      <a:r>
                        <a:rPr lang="en-US" sz="1000">
                          <a:latin typeface="Times New Roman"/>
                          <a:ea typeface="Times New Roman"/>
                        </a:rPr>
                        <a:t>Báo cáo (Thông qua về chất lượng)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5407">
                <a:tc>
                  <a:txBody>
                    <a:bodyPr/>
                    <a:lstStyle/>
                    <a:p>
                      <a:pPr marL="0" marR="0">
                        <a:spcBef>
                          <a:spcPts val="0"/>
                        </a:spcBef>
                        <a:spcAft>
                          <a:spcPts val="0"/>
                        </a:spcAft>
                        <a:tabLst>
                          <a:tab pos="360045" algn="l"/>
                          <a:tab pos="628650" algn="l"/>
                        </a:tabLst>
                      </a:pPr>
                      <a:r>
                        <a:rPr lang="en-US" sz="1000">
                          <a:latin typeface="Times New Roman"/>
                          <a:ea typeface="Times New Roman"/>
                        </a:rPr>
                        <a:t>BÀN GIAO KHÁCH HÀNG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Sự chấp nhận của khách hàng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Qui trình chấp nhận</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Kiểm thử chấp nhận (người dùng thông qua)</a:t>
                      </a:r>
                    </a:p>
                    <a:p>
                      <a:pPr marL="0" marR="0">
                        <a:spcBef>
                          <a:spcPts val="0"/>
                        </a:spcBef>
                        <a:spcAft>
                          <a:spcPts val="0"/>
                        </a:spcAft>
                        <a:tabLst>
                          <a:tab pos="360045" algn="l"/>
                          <a:tab pos="628650" algn="l"/>
                        </a:tabLst>
                      </a:pPr>
                      <a:r>
                        <a:rPr lang="en-US" sz="1000">
                          <a:latin typeface="Times New Roman"/>
                          <a:ea typeface="Times New Roman"/>
                        </a:rPr>
                        <a:t>Báo cáo (người dùng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6922">
                <a:tc>
                  <a:txBody>
                    <a:bodyPr/>
                    <a:lstStyle/>
                    <a:p>
                      <a:pPr marL="0" marR="0">
                        <a:spcBef>
                          <a:spcPts val="0"/>
                        </a:spcBef>
                        <a:spcAft>
                          <a:spcPts val="0"/>
                        </a:spcAft>
                        <a:tabLst>
                          <a:tab pos="360045" algn="l"/>
                          <a:tab pos="628650" algn="l"/>
                        </a:tabLst>
                      </a:pPr>
                      <a:r>
                        <a:rPr lang="en-US" sz="1000">
                          <a:latin typeface="Times New Roman"/>
                          <a:ea typeface="Times New Roman"/>
                        </a:rPr>
                        <a:t>VẬN HÀNH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Cài đặt rộng rãi và hoàn thành </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Cài đặt rộng rãi</a:t>
                      </a:r>
                    </a:p>
                    <a:p>
                      <a:pPr marL="0" marR="0">
                        <a:spcBef>
                          <a:spcPts val="0"/>
                        </a:spcBef>
                        <a:spcAft>
                          <a:spcPts val="0"/>
                        </a:spcAft>
                        <a:tabLst>
                          <a:tab pos="360045" algn="l"/>
                          <a:tab pos="628650" algn="l"/>
                        </a:tabLst>
                      </a:pPr>
                      <a:r>
                        <a:rPr lang="en-US" sz="1000" smtClean="0">
                          <a:latin typeface="Times New Roman"/>
                          <a:ea typeface="Times New Roman"/>
                        </a:rPr>
                        <a:t>Chuyển giao công nghệ</a:t>
                      </a:r>
                    </a:p>
                    <a:p>
                      <a:pPr marL="0" marR="0">
                        <a:spcBef>
                          <a:spcPts val="0"/>
                        </a:spcBef>
                        <a:spcAft>
                          <a:spcPts val="0"/>
                        </a:spcAft>
                        <a:tabLst>
                          <a:tab pos="360045" algn="l"/>
                          <a:tab pos="628650" algn="l"/>
                        </a:tabLst>
                      </a:pPr>
                      <a:r>
                        <a:rPr lang="en-US" sz="1000" smtClean="0">
                          <a:latin typeface="Times New Roman"/>
                          <a:ea typeface="Times New Roman"/>
                        </a:rPr>
                        <a:t>Đào tạo, Hỗ trợ, Xem xét.</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Hướng dẫn người dùng sử dụng</a:t>
                      </a:r>
                    </a:p>
                    <a:p>
                      <a:pPr marL="0" marR="0">
                        <a:spcBef>
                          <a:spcPts val="0"/>
                        </a:spcBef>
                        <a:spcAft>
                          <a:spcPts val="0"/>
                        </a:spcAft>
                        <a:tabLst>
                          <a:tab pos="360045" algn="l"/>
                          <a:tab pos="628650" algn="l"/>
                        </a:tabLst>
                      </a:pPr>
                      <a:r>
                        <a:rPr lang="en-US" sz="1000">
                          <a:latin typeface="Times New Roman"/>
                          <a:ea typeface="Times New Roman"/>
                        </a:rPr>
                        <a:t>Báo cáo đào tạo</a:t>
                      </a:r>
                    </a:p>
                    <a:p>
                      <a:pPr marL="0" marR="0">
                        <a:spcBef>
                          <a:spcPts val="0"/>
                        </a:spcBef>
                        <a:spcAft>
                          <a:spcPts val="0"/>
                        </a:spcAft>
                        <a:tabLst>
                          <a:tab pos="360045" algn="l"/>
                          <a:tab pos="628650" algn="l"/>
                        </a:tabLst>
                      </a:pPr>
                      <a:r>
                        <a:rPr lang="en-US" sz="1000">
                          <a:latin typeface="Times New Roman"/>
                          <a:ea typeface="Times New Roman"/>
                        </a:rPr>
                        <a:t>Kế hoạch hỗ trợ (Người dùng thông qua)</a:t>
                      </a:r>
                    </a:p>
                    <a:p>
                      <a:pPr marL="0" marR="0">
                        <a:spcBef>
                          <a:spcPts val="0"/>
                        </a:spcBef>
                        <a:spcAft>
                          <a:spcPts val="0"/>
                        </a:spcAft>
                        <a:tabLst>
                          <a:tab pos="360045" algn="l"/>
                          <a:tab pos="628650" algn="l"/>
                        </a:tabLst>
                      </a:pPr>
                      <a:r>
                        <a:rPr lang="en-US" sz="1000">
                          <a:latin typeface="Times New Roman"/>
                          <a:ea typeface="Times New Roman"/>
                        </a:rPr>
                        <a:t>Xem xét, Báo cáo hoàn thành dự án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609600" y="685800"/>
            <a:ext cx="7772400" cy="369332"/>
          </a:xfrm>
          <a:prstGeom prst="rect">
            <a:avLst/>
          </a:prstGeom>
          <a:noFill/>
        </p:spPr>
        <p:txBody>
          <a:bodyPr wrap="square" rtlCol="0">
            <a:spAutoFit/>
          </a:bodyPr>
          <a:lstStyle/>
          <a:p>
            <a:pPr algn="ctr"/>
            <a:r>
              <a:rPr lang="en-US"/>
              <a:t>Bảng 1-1 Các công việc của từng giai đoạn trong vòng đời dự án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2773" y="2967335"/>
            <a:ext cx="7978466" cy="769441"/>
          </a:xfrm>
          <a:prstGeom prst="rect">
            <a:avLst/>
          </a:prstGeom>
          <a:noFill/>
        </p:spPr>
        <p:txBody>
          <a:bodyPr wrap="none" lIns="91440" tIns="45720" rIns="91440" bIns="45720">
            <a:spAutoFit/>
          </a:bodyPr>
          <a:lstStyle/>
          <a:p>
            <a:pPr algn="ctr"/>
            <a:r>
              <a:rPr lang="en-US" sz="4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CẢM ơn đã lắng nghe !</a:t>
            </a:r>
            <a:endParaRPr lang="en-US" sz="4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35</TotalTime>
  <Words>1821</Words>
  <Application>Microsoft Office PowerPoint</Application>
  <PresentationFormat>On-screen Show (4:3)</PresentationFormat>
  <Paragraphs>113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Oriel</vt:lpstr>
      <vt:lpstr>QUẢN LÝ DỰ ÁN PHẦN MỀM</vt:lpstr>
      <vt:lpstr>Bài 1: TỔNG QUAN VỀ QUẢN LÝ DỰ ÁN PHẦN MỀM</vt:lpstr>
      <vt:lpstr>Phần mềm</vt:lpstr>
      <vt:lpstr>Tiến trình phát triển phần mềm</vt:lpstr>
      <vt:lpstr>Dự án phần mềm và quản lý dự án phần mềm</vt:lpstr>
      <vt:lpstr>Dự án phần mềm và quản lý dự án phần mềm</vt:lpstr>
      <vt:lpstr>Dự án phần mềm và quản lý dự án phần mềm</vt:lpstr>
      <vt:lpstr>Dự án phần mềm và quản lý dự án phần mềm</vt:lpstr>
      <vt:lpstr>Tiến trình quản lý dự án</vt:lpstr>
      <vt:lpstr>Tiến trình quản lý dự án</vt:lpstr>
      <vt:lpstr>Tiến trình quản lý dự án</vt:lpstr>
      <vt:lpstr>Tiến trình quản lý dự án</vt:lpstr>
      <vt:lpstr>Tiến trình quản lý dự án</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QUẢN LÝ DỰ ÁN PHẦN MỀM</dc:title>
  <dc:creator>Khanh</dc:creator>
  <cp:lastModifiedBy>Khanh</cp:lastModifiedBy>
  <cp:revision>10</cp:revision>
  <dcterms:created xsi:type="dcterms:W3CDTF">2016-07-03T14:20:16Z</dcterms:created>
  <dcterms:modified xsi:type="dcterms:W3CDTF">2016-07-03T14:55:30Z</dcterms:modified>
</cp:coreProperties>
</file>